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omments/comment2.xml" ContentType="application/vnd.openxmlformats-officedocument.presentationml.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omments/comment3.xml" ContentType="application/vnd.openxmlformats-officedocument.presentationml.comment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 id="2147483712" r:id="rId2"/>
  </p:sldMasterIdLst>
  <p:notesMasterIdLst>
    <p:notesMasterId r:id="rId20"/>
  </p:notesMasterIdLst>
  <p:handoutMasterIdLst>
    <p:handoutMasterId r:id="rId21"/>
  </p:handoutMasterIdLst>
  <p:sldIdLst>
    <p:sldId id="472" r:id="rId3"/>
    <p:sldId id="422" r:id="rId4"/>
    <p:sldId id="462" r:id="rId5"/>
    <p:sldId id="474" r:id="rId6"/>
    <p:sldId id="475" r:id="rId7"/>
    <p:sldId id="476" r:id="rId8"/>
    <p:sldId id="477" r:id="rId9"/>
    <p:sldId id="488" r:id="rId10"/>
    <p:sldId id="479" r:id="rId11"/>
    <p:sldId id="480" r:id="rId12"/>
    <p:sldId id="489" r:id="rId13"/>
    <p:sldId id="482" r:id="rId14"/>
    <p:sldId id="483" r:id="rId15"/>
    <p:sldId id="484" r:id="rId16"/>
    <p:sldId id="485" r:id="rId17"/>
    <p:sldId id="486" r:id="rId18"/>
    <p:sldId id="469"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xander, Tamara" initials="TA" lastIdx="12" clrIdx="0"/>
  <p:cmAuthor id="2" name="Dolling, Perry" initials="DP" lastIdx="4" clrIdx="1"/>
  <p:cmAuthor id="3" name="Doug Watson" initials="DW" lastIdx="2" clrIdx="2"/>
  <p:cmAuthor id="4" name="Page, Laura" initials="PL"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CEA"/>
    <a:srgbClr val="CBD7D1"/>
    <a:srgbClr val="007D57"/>
    <a:srgbClr val="3ABD85"/>
    <a:srgbClr val="1EA470"/>
    <a:srgbClr val="0B8359"/>
    <a:srgbClr val="6EBD98"/>
    <a:srgbClr val="90CA56"/>
    <a:srgbClr val="C8AA5D"/>
    <a:srgbClr val="E4E3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79" autoAdjust="0"/>
    <p:restoredTop sz="73058" autoAdjust="0"/>
  </p:normalViewPr>
  <p:slideViewPr>
    <p:cSldViewPr>
      <p:cViewPr>
        <p:scale>
          <a:sx n="58" d="100"/>
          <a:sy n="58" d="100"/>
        </p:scale>
        <p:origin x="-978"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414"/>
    </p:cViewPr>
  </p:notesTextViewPr>
  <p:sorterViewPr>
    <p:cViewPr varScale="1">
      <p:scale>
        <a:sx n="1" d="1"/>
        <a:sy n="1" d="1"/>
      </p:scale>
      <p:origin x="0" y="0"/>
    </p:cViewPr>
  </p:sorterViewPr>
  <p:notesViewPr>
    <p:cSldViewPr>
      <p:cViewPr varScale="1">
        <p:scale>
          <a:sx n="84" d="100"/>
          <a:sy n="84" d="100"/>
        </p:scale>
        <p:origin x="319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3-01T08:53:51.914" idx="1">
    <p:pos x="10" y="10"/>
    <p:text>They are constant per head (not per kg)</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18-03-01T09:30:28.234" idx="3">
    <p:pos x="2650" y="10"/>
    <p:text>like the saying my grandfather used to say "Watch the pennies and the pounds take care of themselves". It's true.</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18-03-01T11:26:17.025" idx="4">
    <p:pos x="10" y="10"/>
    <p:text>Can you please add a summary slide of 'today's financial analysis skills/tools' summarising new practical skills and tools/processes participants have gained from this seminar. </p:text>
  </p:cm>
  <p:cm authorId="2" dt="2018-03-02T10:50:06.274" idx="3">
    <p:pos x="3909" y="472"/>
    <p:text>I know you have mentioned it in an early slide but you may want to repeat that when you mean variance it is variance between budget and actual. This is why you do not change the budget to match actuals. You are using it to increase your knowledge about why differences occur. In the participant notes under monitoring you mention variance you may want to spell out that it is in comparison to acutals.</p:tex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C5F0DF-8177-4335-91BF-050F3CA606AB}"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AU"/>
        </a:p>
      </dgm:t>
    </dgm:pt>
    <dgm:pt modelId="{018AA90D-8F55-4AFE-B095-D924B9778984}">
      <dgm:prSet>
        <dgm:style>
          <a:lnRef idx="0">
            <a:schemeClr val="accent1"/>
          </a:lnRef>
          <a:fillRef idx="3">
            <a:schemeClr val="accent1"/>
          </a:fillRef>
          <a:effectRef idx="3">
            <a:schemeClr val="accent1"/>
          </a:effectRef>
          <a:fontRef idx="minor">
            <a:schemeClr val="lt1"/>
          </a:fontRef>
        </dgm:style>
      </dgm:prSet>
      <dgm:spPr>
        <a:solidFill>
          <a:srgbClr val="0B8359"/>
        </a:solidFill>
        <a:effectLst>
          <a:outerShdw blurRad="149987" dist="250190" dir="8460000" rotWithShape="0">
            <a:srgbClr val="000000">
              <a:alpha val="28000"/>
            </a:srgbClr>
          </a:outerShdw>
        </a:effectLst>
      </dgm:spPr>
      <dgm:t>
        <a:bodyPr/>
        <a:lstStyle/>
        <a:p>
          <a:r>
            <a:rPr lang="en-AU" dirty="0">
              <a:solidFill>
                <a:schemeClr val="bg1"/>
              </a:solidFill>
            </a:rPr>
            <a:t>Variable costs and margins can be impacted by short term decisions around productivity</a:t>
          </a:r>
        </a:p>
      </dgm:t>
    </dgm:pt>
    <dgm:pt modelId="{46F06206-F09D-4941-911C-BAD72C2585BD}" type="parTrans" cxnId="{2474562A-B997-4EFC-B77B-D7EE34F6DA1D}">
      <dgm:prSet/>
      <dgm:spPr/>
      <dgm:t>
        <a:bodyPr/>
        <a:lstStyle/>
        <a:p>
          <a:endParaRPr lang="en-AU"/>
        </a:p>
      </dgm:t>
    </dgm:pt>
    <dgm:pt modelId="{A45AC1DD-541A-4833-A615-519699D951AE}" type="sibTrans" cxnId="{2474562A-B997-4EFC-B77B-D7EE34F6DA1D}">
      <dgm:prSet/>
      <dgm:spPr>
        <a:solidFill>
          <a:srgbClr val="90CA56">
            <a:alpha val="90000"/>
          </a:srgbClr>
        </a:solidFill>
      </dgm:spPr>
      <dgm:t>
        <a:bodyPr/>
        <a:lstStyle/>
        <a:p>
          <a:endParaRPr lang="en-AU" dirty="0"/>
        </a:p>
      </dgm:t>
    </dgm:pt>
    <dgm:pt modelId="{97E2F8A5-1500-4E5B-989D-84A7244CFC34}">
      <dgm:prSet>
        <dgm:style>
          <a:lnRef idx="0">
            <a:schemeClr val="accent1"/>
          </a:lnRef>
          <a:fillRef idx="3">
            <a:schemeClr val="accent1"/>
          </a:fillRef>
          <a:effectRef idx="3">
            <a:schemeClr val="accent1"/>
          </a:effectRef>
          <a:fontRef idx="minor">
            <a:schemeClr val="lt1"/>
          </a:fontRef>
        </dgm:style>
      </dgm:prSet>
      <dgm:spPr>
        <a:solidFill>
          <a:srgbClr val="1EA470"/>
        </a:solidFill>
        <a:effectLst>
          <a:outerShdw blurRad="149987" dist="250190" dir="8460000" rotWithShape="0">
            <a:srgbClr val="000000">
              <a:alpha val="28000"/>
            </a:srgbClr>
          </a:outerShdw>
        </a:effectLst>
      </dgm:spPr>
      <dgm:t>
        <a:bodyPr/>
        <a:lstStyle/>
        <a:p>
          <a:r>
            <a:rPr lang="en-AU" dirty="0">
              <a:solidFill>
                <a:schemeClr val="bg1"/>
              </a:solidFill>
            </a:rPr>
            <a:t>Increased productivity is about improving the ratio </a:t>
          </a:r>
          <a:r>
            <a:rPr lang="en-AU" dirty="0" smtClean="0">
              <a:solidFill>
                <a:schemeClr val="bg1"/>
              </a:solidFill>
            </a:rPr>
            <a:t>of </a:t>
          </a:r>
          <a:r>
            <a:rPr lang="en-AU" dirty="0">
              <a:solidFill>
                <a:schemeClr val="bg1"/>
              </a:solidFill>
            </a:rPr>
            <a:t>inputs to outputs</a:t>
          </a:r>
        </a:p>
      </dgm:t>
    </dgm:pt>
    <dgm:pt modelId="{31CE61DF-9873-49FE-B306-82327B231CBE}" type="parTrans" cxnId="{6865CD49-6D24-4BE6-A15C-AA6FD84754C5}">
      <dgm:prSet/>
      <dgm:spPr/>
      <dgm:t>
        <a:bodyPr/>
        <a:lstStyle/>
        <a:p>
          <a:endParaRPr lang="en-AU"/>
        </a:p>
      </dgm:t>
    </dgm:pt>
    <dgm:pt modelId="{C0854DA1-DB43-43AC-9632-1D67E5942F87}" type="sibTrans" cxnId="{6865CD49-6D24-4BE6-A15C-AA6FD84754C5}">
      <dgm:prSet/>
      <dgm:spPr>
        <a:solidFill>
          <a:srgbClr val="90CA56">
            <a:alpha val="90000"/>
          </a:srgbClr>
        </a:solidFill>
      </dgm:spPr>
      <dgm:t>
        <a:bodyPr/>
        <a:lstStyle/>
        <a:p>
          <a:endParaRPr lang="en-AU" dirty="0"/>
        </a:p>
      </dgm:t>
    </dgm:pt>
    <dgm:pt modelId="{2BFEC09B-11D1-41D5-AEF3-DCB52CE74701}">
      <dgm:prSet>
        <dgm:style>
          <a:lnRef idx="0">
            <a:schemeClr val="accent1"/>
          </a:lnRef>
          <a:fillRef idx="3">
            <a:schemeClr val="accent1"/>
          </a:fillRef>
          <a:effectRef idx="3">
            <a:schemeClr val="accent1"/>
          </a:effectRef>
          <a:fontRef idx="minor">
            <a:schemeClr val="lt1"/>
          </a:fontRef>
        </dgm:style>
      </dgm:prSet>
      <dgm:spPr>
        <a:solidFill>
          <a:srgbClr val="3ABD85"/>
        </a:solidFill>
        <a:effectLst>
          <a:outerShdw blurRad="149987" dist="250190" dir="8460000" rotWithShape="0">
            <a:srgbClr val="000000">
              <a:alpha val="28000"/>
            </a:srgbClr>
          </a:outerShdw>
        </a:effectLst>
      </dgm:spPr>
      <dgm:t>
        <a:bodyPr/>
        <a:lstStyle/>
        <a:p>
          <a:r>
            <a:rPr lang="en-AU" dirty="0">
              <a:solidFill>
                <a:schemeClr val="bg1"/>
              </a:solidFill>
            </a:rPr>
            <a:t>Gross farm income is vanity, profit is sanity, cash is reality  </a:t>
          </a:r>
        </a:p>
      </dgm:t>
    </dgm:pt>
    <dgm:pt modelId="{8F706746-CD83-4E03-BCBA-2A88994A64EC}" type="parTrans" cxnId="{F41301A4-CA58-4DAE-B5AC-3064EFC62D8A}">
      <dgm:prSet/>
      <dgm:spPr/>
      <dgm:t>
        <a:bodyPr/>
        <a:lstStyle/>
        <a:p>
          <a:endParaRPr lang="en-AU"/>
        </a:p>
      </dgm:t>
    </dgm:pt>
    <dgm:pt modelId="{2B4BC9A0-1DB8-4D58-BDD0-49A306C8EFA4}" type="sibTrans" cxnId="{F41301A4-CA58-4DAE-B5AC-3064EFC62D8A}">
      <dgm:prSet/>
      <dgm:spPr/>
      <dgm:t>
        <a:bodyPr/>
        <a:lstStyle/>
        <a:p>
          <a:endParaRPr lang="en-AU"/>
        </a:p>
      </dgm:t>
    </dgm:pt>
    <dgm:pt modelId="{B628B105-E19C-43E0-901F-A4EF3AA52FFC}" type="pres">
      <dgm:prSet presAssocID="{F2C5F0DF-8177-4335-91BF-050F3CA606AB}" presName="outerComposite" presStyleCnt="0">
        <dgm:presLayoutVars>
          <dgm:chMax val="5"/>
          <dgm:dir/>
          <dgm:resizeHandles val="exact"/>
        </dgm:presLayoutVars>
      </dgm:prSet>
      <dgm:spPr/>
      <dgm:t>
        <a:bodyPr/>
        <a:lstStyle/>
        <a:p>
          <a:endParaRPr lang="en-AU"/>
        </a:p>
      </dgm:t>
    </dgm:pt>
    <dgm:pt modelId="{845C2BB0-8A20-428C-A05D-429F2B62A045}" type="pres">
      <dgm:prSet presAssocID="{F2C5F0DF-8177-4335-91BF-050F3CA606AB}" presName="dummyMaxCanvas" presStyleCnt="0">
        <dgm:presLayoutVars/>
      </dgm:prSet>
      <dgm:spPr/>
    </dgm:pt>
    <dgm:pt modelId="{FF4AE999-AF11-445D-A582-F962E31D5E1C}" type="pres">
      <dgm:prSet presAssocID="{F2C5F0DF-8177-4335-91BF-050F3CA606AB}" presName="ThreeNodes_1" presStyleLbl="node1" presStyleIdx="0" presStyleCnt="3">
        <dgm:presLayoutVars>
          <dgm:bulletEnabled val="1"/>
        </dgm:presLayoutVars>
      </dgm:prSet>
      <dgm:spPr/>
      <dgm:t>
        <a:bodyPr/>
        <a:lstStyle/>
        <a:p>
          <a:endParaRPr lang="en-AU"/>
        </a:p>
      </dgm:t>
    </dgm:pt>
    <dgm:pt modelId="{71DC4360-0AE8-403D-A8EF-A4A616383191}" type="pres">
      <dgm:prSet presAssocID="{F2C5F0DF-8177-4335-91BF-050F3CA606AB}" presName="ThreeNodes_2" presStyleLbl="node1" presStyleIdx="1" presStyleCnt="3">
        <dgm:presLayoutVars>
          <dgm:bulletEnabled val="1"/>
        </dgm:presLayoutVars>
      </dgm:prSet>
      <dgm:spPr/>
      <dgm:t>
        <a:bodyPr/>
        <a:lstStyle/>
        <a:p>
          <a:endParaRPr lang="en-AU"/>
        </a:p>
      </dgm:t>
    </dgm:pt>
    <dgm:pt modelId="{F8066813-7512-47C0-A7F7-E9451391BC93}" type="pres">
      <dgm:prSet presAssocID="{F2C5F0DF-8177-4335-91BF-050F3CA606AB}" presName="ThreeNodes_3" presStyleLbl="node1" presStyleIdx="2" presStyleCnt="3">
        <dgm:presLayoutVars>
          <dgm:bulletEnabled val="1"/>
        </dgm:presLayoutVars>
      </dgm:prSet>
      <dgm:spPr/>
      <dgm:t>
        <a:bodyPr/>
        <a:lstStyle/>
        <a:p>
          <a:endParaRPr lang="en-AU"/>
        </a:p>
      </dgm:t>
    </dgm:pt>
    <dgm:pt modelId="{AC1D31EE-05CB-48E6-ACA9-3F55C33AD4EB}" type="pres">
      <dgm:prSet presAssocID="{F2C5F0DF-8177-4335-91BF-050F3CA606AB}" presName="ThreeConn_1-2" presStyleLbl="fgAccFollowNode1" presStyleIdx="0" presStyleCnt="2">
        <dgm:presLayoutVars>
          <dgm:bulletEnabled val="1"/>
        </dgm:presLayoutVars>
      </dgm:prSet>
      <dgm:spPr/>
      <dgm:t>
        <a:bodyPr/>
        <a:lstStyle/>
        <a:p>
          <a:endParaRPr lang="en-AU"/>
        </a:p>
      </dgm:t>
    </dgm:pt>
    <dgm:pt modelId="{D4C14722-994C-45BC-BD6D-1F20012FE357}" type="pres">
      <dgm:prSet presAssocID="{F2C5F0DF-8177-4335-91BF-050F3CA606AB}" presName="ThreeConn_2-3" presStyleLbl="fgAccFollowNode1" presStyleIdx="1" presStyleCnt="2">
        <dgm:presLayoutVars>
          <dgm:bulletEnabled val="1"/>
        </dgm:presLayoutVars>
      </dgm:prSet>
      <dgm:spPr/>
      <dgm:t>
        <a:bodyPr/>
        <a:lstStyle/>
        <a:p>
          <a:endParaRPr lang="en-AU"/>
        </a:p>
      </dgm:t>
    </dgm:pt>
    <dgm:pt modelId="{C8F6EDD1-AE72-4208-87F7-557B8082EFF9}" type="pres">
      <dgm:prSet presAssocID="{F2C5F0DF-8177-4335-91BF-050F3CA606AB}" presName="ThreeNodes_1_text" presStyleLbl="node1" presStyleIdx="2" presStyleCnt="3">
        <dgm:presLayoutVars>
          <dgm:bulletEnabled val="1"/>
        </dgm:presLayoutVars>
      </dgm:prSet>
      <dgm:spPr/>
      <dgm:t>
        <a:bodyPr/>
        <a:lstStyle/>
        <a:p>
          <a:endParaRPr lang="en-AU"/>
        </a:p>
      </dgm:t>
    </dgm:pt>
    <dgm:pt modelId="{98EB2963-366F-43ED-AFBA-49802514B4FB}" type="pres">
      <dgm:prSet presAssocID="{F2C5F0DF-8177-4335-91BF-050F3CA606AB}" presName="ThreeNodes_2_text" presStyleLbl="node1" presStyleIdx="2" presStyleCnt="3">
        <dgm:presLayoutVars>
          <dgm:bulletEnabled val="1"/>
        </dgm:presLayoutVars>
      </dgm:prSet>
      <dgm:spPr/>
      <dgm:t>
        <a:bodyPr/>
        <a:lstStyle/>
        <a:p>
          <a:endParaRPr lang="en-AU"/>
        </a:p>
      </dgm:t>
    </dgm:pt>
    <dgm:pt modelId="{7F225915-E839-4894-B09D-9795D032B6D8}" type="pres">
      <dgm:prSet presAssocID="{F2C5F0DF-8177-4335-91BF-050F3CA606AB}" presName="ThreeNodes_3_text" presStyleLbl="node1" presStyleIdx="2" presStyleCnt="3">
        <dgm:presLayoutVars>
          <dgm:bulletEnabled val="1"/>
        </dgm:presLayoutVars>
      </dgm:prSet>
      <dgm:spPr/>
      <dgm:t>
        <a:bodyPr/>
        <a:lstStyle/>
        <a:p>
          <a:endParaRPr lang="en-AU"/>
        </a:p>
      </dgm:t>
    </dgm:pt>
  </dgm:ptLst>
  <dgm:cxnLst>
    <dgm:cxn modelId="{F41301A4-CA58-4DAE-B5AC-3064EFC62D8A}" srcId="{F2C5F0DF-8177-4335-91BF-050F3CA606AB}" destId="{2BFEC09B-11D1-41D5-AEF3-DCB52CE74701}" srcOrd="2" destOrd="0" parTransId="{8F706746-CD83-4E03-BCBA-2A88994A64EC}" sibTransId="{2B4BC9A0-1DB8-4D58-BDD0-49A306C8EFA4}"/>
    <dgm:cxn modelId="{B5868F4A-DAD1-4905-BA5C-C4C0B034AE16}" type="presOf" srcId="{A45AC1DD-541A-4833-A615-519699D951AE}" destId="{AC1D31EE-05CB-48E6-ACA9-3F55C33AD4EB}" srcOrd="0" destOrd="0" presId="urn:microsoft.com/office/officeart/2005/8/layout/vProcess5"/>
    <dgm:cxn modelId="{914746D2-0223-4B16-9D0B-A4E3CE10F8EF}" type="presOf" srcId="{018AA90D-8F55-4AFE-B095-D924B9778984}" destId="{FF4AE999-AF11-445D-A582-F962E31D5E1C}" srcOrd="0" destOrd="0" presId="urn:microsoft.com/office/officeart/2005/8/layout/vProcess5"/>
    <dgm:cxn modelId="{88E78083-9794-4BCC-BED9-96096AE43F21}" type="presOf" srcId="{F2C5F0DF-8177-4335-91BF-050F3CA606AB}" destId="{B628B105-E19C-43E0-901F-A4EF3AA52FFC}" srcOrd="0" destOrd="0" presId="urn:microsoft.com/office/officeart/2005/8/layout/vProcess5"/>
    <dgm:cxn modelId="{2474562A-B997-4EFC-B77B-D7EE34F6DA1D}" srcId="{F2C5F0DF-8177-4335-91BF-050F3CA606AB}" destId="{018AA90D-8F55-4AFE-B095-D924B9778984}" srcOrd="0" destOrd="0" parTransId="{46F06206-F09D-4941-911C-BAD72C2585BD}" sibTransId="{A45AC1DD-541A-4833-A615-519699D951AE}"/>
    <dgm:cxn modelId="{0ACAC236-92AE-4696-8870-2D3DE45BDAA8}" type="presOf" srcId="{97E2F8A5-1500-4E5B-989D-84A7244CFC34}" destId="{71DC4360-0AE8-403D-A8EF-A4A616383191}" srcOrd="0" destOrd="0" presId="urn:microsoft.com/office/officeart/2005/8/layout/vProcess5"/>
    <dgm:cxn modelId="{B57DEAD4-4718-46BD-AE9A-4813433003B9}" type="presOf" srcId="{018AA90D-8F55-4AFE-B095-D924B9778984}" destId="{C8F6EDD1-AE72-4208-87F7-557B8082EFF9}" srcOrd="1" destOrd="0" presId="urn:microsoft.com/office/officeart/2005/8/layout/vProcess5"/>
    <dgm:cxn modelId="{A1BB7171-46E6-49F5-ABE9-492619A95BE2}" type="presOf" srcId="{2BFEC09B-11D1-41D5-AEF3-DCB52CE74701}" destId="{F8066813-7512-47C0-A7F7-E9451391BC93}" srcOrd="0" destOrd="0" presId="urn:microsoft.com/office/officeart/2005/8/layout/vProcess5"/>
    <dgm:cxn modelId="{B0445A42-F3AF-41EA-9649-542608AAB762}" type="presOf" srcId="{97E2F8A5-1500-4E5B-989D-84A7244CFC34}" destId="{98EB2963-366F-43ED-AFBA-49802514B4FB}" srcOrd="1" destOrd="0" presId="urn:microsoft.com/office/officeart/2005/8/layout/vProcess5"/>
    <dgm:cxn modelId="{E8396472-7CEF-42F4-9AB7-C93C92C53EF5}" type="presOf" srcId="{2BFEC09B-11D1-41D5-AEF3-DCB52CE74701}" destId="{7F225915-E839-4894-B09D-9795D032B6D8}" srcOrd="1" destOrd="0" presId="urn:microsoft.com/office/officeart/2005/8/layout/vProcess5"/>
    <dgm:cxn modelId="{32C70D05-C5F8-49B2-88DC-436AF4A8A49D}" type="presOf" srcId="{C0854DA1-DB43-43AC-9632-1D67E5942F87}" destId="{D4C14722-994C-45BC-BD6D-1F20012FE357}" srcOrd="0" destOrd="0" presId="urn:microsoft.com/office/officeart/2005/8/layout/vProcess5"/>
    <dgm:cxn modelId="{6865CD49-6D24-4BE6-A15C-AA6FD84754C5}" srcId="{F2C5F0DF-8177-4335-91BF-050F3CA606AB}" destId="{97E2F8A5-1500-4E5B-989D-84A7244CFC34}" srcOrd="1" destOrd="0" parTransId="{31CE61DF-9873-49FE-B306-82327B231CBE}" sibTransId="{C0854DA1-DB43-43AC-9632-1D67E5942F87}"/>
    <dgm:cxn modelId="{00B4FB2C-38F4-425A-BE7B-C91AFEC1DC48}" type="presParOf" srcId="{B628B105-E19C-43E0-901F-A4EF3AA52FFC}" destId="{845C2BB0-8A20-428C-A05D-429F2B62A045}" srcOrd="0" destOrd="0" presId="urn:microsoft.com/office/officeart/2005/8/layout/vProcess5"/>
    <dgm:cxn modelId="{932B8078-DF73-4C80-8D0E-6C348416DAF6}" type="presParOf" srcId="{B628B105-E19C-43E0-901F-A4EF3AA52FFC}" destId="{FF4AE999-AF11-445D-A582-F962E31D5E1C}" srcOrd="1" destOrd="0" presId="urn:microsoft.com/office/officeart/2005/8/layout/vProcess5"/>
    <dgm:cxn modelId="{EC6DC04C-405A-4D68-B89D-97504F1688C4}" type="presParOf" srcId="{B628B105-E19C-43E0-901F-A4EF3AA52FFC}" destId="{71DC4360-0AE8-403D-A8EF-A4A616383191}" srcOrd="2" destOrd="0" presId="urn:microsoft.com/office/officeart/2005/8/layout/vProcess5"/>
    <dgm:cxn modelId="{ECE6214A-2412-486A-B408-116B8A6D9FC1}" type="presParOf" srcId="{B628B105-E19C-43E0-901F-A4EF3AA52FFC}" destId="{F8066813-7512-47C0-A7F7-E9451391BC93}" srcOrd="3" destOrd="0" presId="urn:microsoft.com/office/officeart/2005/8/layout/vProcess5"/>
    <dgm:cxn modelId="{4734C656-772B-4F01-9418-943649F5BB3B}" type="presParOf" srcId="{B628B105-E19C-43E0-901F-A4EF3AA52FFC}" destId="{AC1D31EE-05CB-48E6-ACA9-3F55C33AD4EB}" srcOrd="4" destOrd="0" presId="urn:microsoft.com/office/officeart/2005/8/layout/vProcess5"/>
    <dgm:cxn modelId="{6FC027CE-91C6-4610-82BA-3E7CB008E4C0}" type="presParOf" srcId="{B628B105-E19C-43E0-901F-A4EF3AA52FFC}" destId="{D4C14722-994C-45BC-BD6D-1F20012FE357}" srcOrd="5" destOrd="0" presId="urn:microsoft.com/office/officeart/2005/8/layout/vProcess5"/>
    <dgm:cxn modelId="{B305FC36-EE61-4F26-B180-D98B1F91272B}" type="presParOf" srcId="{B628B105-E19C-43E0-901F-A4EF3AA52FFC}" destId="{C8F6EDD1-AE72-4208-87F7-557B8082EFF9}" srcOrd="6" destOrd="0" presId="urn:microsoft.com/office/officeart/2005/8/layout/vProcess5"/>
    <dgm:cxn modelId="{FAF9677D-730C-47B9-BB1C-DDEF61EFCAF3}" type="presParOf" srcId="{B628B105-E19C-43E0-901F-A4EF3AA52FFC}" destId="{98EB2963-366F-43ED-AFBA-49802514B4FB}" srcOrd="7" destOrd="0" presId="urn:microsoft.com/office/officeart/2005/8/layout/vProcess5"/>
    <dgm:cxn modelId="{81662096-A22C-4F32-AAAE-9F389963748E}" type="presParOf" srcId="{B628B105-E19C-43E0-901F-A4EF3AA52FFC}" destId="{7F225915-E839-4894-B09D-9795D032B6D8}"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7C22D4-00C9-4016-8103-8332DFAD7BA9}" type="doc">
      <dgm:prSet loTypeId="urn:diagrams.loki3.com/BracketList" loCatId="list" qsTypeId="urn:microsoft.com/office/officeart/2005/8/quickstyle/simple1" qsCatId="simple" csTypeId="urn:microsoft.com/office/officeart/2005/8/colors/accent1_2" csCatId="accent1" phldr="1"/>
      <dgm:spPr/>
      <dgm:t>
        <a:bodyPr/>
        <a:lstStyle/>
        <a:p>
          <a:endParaRPr lang="en-AU"/>
        </a:p>
      </dgm:t>
    </dgm:pt>
    <dgm:pt modelId="{868B2FDF-BE40-4DE8-AF19-F8BF90B591A8}">
      <dgm:prSet phldrT="[Text]"/>
      <dgm:spPr/>
      <dgm:t>
        <a:bodyPr/>
        <a:lstStyle/>
        <a:p>
          <a:r>
            <a:rPr lang="en-AU" dirty="0">
              <a:solidFill>
                <a:schemeClr val="tx1"/>
              </a:solidFill>
            </a:rPr>
            <a:t>Enterprise mix</a:t>
          </a:r>
        </a:p>
      </dgm:t>
    </dgm:pt>
    <dgm:pt modelId="{137DE8E1-D38C-4A31-83F9-FCD00443EA28}" type="parTrans" cxnId="{4EABC052-CE44-4EDD-9AA0-82595D84A744}">
      <dgm:prSet/>
      <dgm:spPr/>
      <dgm:t>
        <a:bodyPr/>
        <a:lstStyle/>
        <a:p>
          <a:endParaRPr lang="en-AU"/>
        </a:p>
      </dgm:t>
    </dgm:pt>
    <dgm:pt modelId="{1EB25904-E676-49DD-94C6-283C448D8A9B}" type="sibTrans" cxnId="{4EABC052-CE44-4EDD-9AA0-82595D84A744}">
      <dgm:prSet/>
      <dgm:spPr/>
      <dgm:t>
        <a:bodyPr/>
        <a:lstStyle/>
        <a:p>
          <a:endParaRPr lang="en-AU"/>
        </a:p>
      </dgm:t>
    </dgm:pt>
    <dgm:pt modelId="{2E506680-0A69-4B71-A7F4-46D77B1803D4}">
      <dgm:prSet phldrT="[Text]"/>
      <dgm:spPr/>
      <dgm:t>
        <a:bodyPr/>
        <a:lstStyle/>
        <a:p>
          <a:r>
            <a:rPr lang="en-AU" dirty="0">
              <a:solidFill>
                <a:schemeClr val="tx1"/>
              </a:solidFill>
            </a:rPr>
            <a:t>“What if” analysis, for example</a:t>
          </a:r>
        </a:p>
      </dgm:t>
    </dgm:pt>
    <dgm:pt modelId="{3F77345C-DCD8-4F87-A1AF-1B80F1907267}" type="parTrans" cxnId="{160630A3-DE93-4236-A918-ED9D7DE8AB37}">
      <dgm:prSet/>
      <dgm:spPr/>
      <dgm:t>
        <a:bodyPr/>
        <a:lstStyle/>
        <a:p>
          <a:endParaRPr lang="en-AU"/>
        </a:p>
      </dgm:t>
    </dgm:pt>
    <dgm:pt modelId="{1B450512-864B-4914-AE28-4B932F9A94C2}" type="sibTrans" cxnId="{160630A3-DE93-4236-A918-ED9D7DE8AB37}">
      <dgm:prSet/>
      <dgm:spPr/>
      <dgm:t>
        <a:bodyPr/>
        <a:lstStyle/>
        <a:p>
          <a:endParaRPr lang="en-AU"/>
        </a:p>
      </dgm:t>
    </dgm:pt>
    <dgm:pt modelId="{74520FEE-D0D9-4390-B853-8B80EB0263E3}">
      <dgm:prSet phldrT="[Text]"/>
      <dgm:spPr/>
      <dgm:t>
        <a:bodyPr/>
        <a:lstStyle/>
        <a:p>
          <a:r>
            <a:rPr lang="en-AU" dirty="0">
              <a:solidFill>
                <a:schemeClr val="tx1"/>
              </a:solidFill>
            </a:rPr>
            <a:t>Estimating working capital requirements</a:t>
          </a:r>
        </a:p>
      </dgm:t>
    </dgm:pt>
    <dgm:pt modelId="{4C3F8C4C-ECF9-4EFD-A2D9-8C3A696C0D83}" type="parTrans" cxnId="{AD6C1565-3EC2-48A7-B55C-0E3D0748AF42}">
      <dgm:prSet/>
      <dgm:spPr/>
      <dgm:t>
        <a:bodyPr/>
        <a:lstStyle/>
        <a:p>
          <a:endParaRPr lang="en-AU"/>
        </a:p>
      </dgm:t>
    </dgm:pt>
    <dgm:pt modelId="{9A445502-BBDE-49C0-A525-C27B4454E841}" type="sibTrans" cxnId="{AD6C1565-3EC2-48A7-B55C-0E3D0748AF42}">
      <dgm:prSet/>
      <dgm:spPr/>
      <dgm:t>
        <a:bodyPr/>
        <a:lstStyle/>
        <a:p>
          <a:endParaRPr lang="en-AU"/>
        </a:p>
      </dgm:t>
    </dgm:pt>
    <dgm:pt modelId="{C5867E38-3136-409F-857E-65726D6FA599}">
      <dgm:prSet phldrT="[Text]">
        <dgm:style>
          <a:lnRef idx="0">
            <a:schemeClr val="accent1"/>
          </a:lnRef>
          <a:fillRef idx="3">
            <a:schemeClr val="accent1"/>
          </a:fillRef>
          <a:effectRef idx="3">
            <a:schemeClr val="accent1"/>
          </a:effectRef>
          <a:fontRef idx="minor">
            <a:schemeClr val="lt1"/>
          </a:fontRef>
        </dgm:style>
      </dgm:prSet>
      <dgm:spPr>
        <a:solidFill>
          <a:srgbClr val="0B8359"/>
        </a:solidFill>
        <a:effectLst>
          <a:outerShdw blurRad="149987" dist="250190" dir="8460000" rotWithShape="0">
            <a:srgbClr val="000000">
              <a:alpha val="28000"/>
            </a:srgbClr>
          </a:outerShdw>
        </a:effectLst>
      </dgm:spPr>
      <dgm:t>
        <a:bodyPr/>
        <a:lstStyle/>
        <a:p>
          <a:r>
            <a:rPr lang="en-AU" dirty="0">
              <a:solidFill>
                <a:schemeClr val="bg1"/>
              </a:solidFill>
            </a:rPr>
            <a:t>Subject to: </a:t>
          </a:r>
          <a:r>
            <a:rPr lang="en-AU" dirty="0" smtClean="0">
              <a:solidFill>
                <a:schemeClr val="bg1"/>
              </a:solidFill>
            </a:rPr>
            <a:t>environmental</a:t>
          </a:r>
          <a:r>
            <a:rPr lang="en-AU" dirty="0">
              <a:solidFill>
                <a:schemeClr val="bg1"/>
              </a:solidFill>
            </a:rPr>
            <a:t>, market, agronomic issues</a:t>
          </a:r>
        </a:p>
      </dgm:t>
    </dgm:pt>
    <dgm:pt modelId="{695A1864-B622-44F1-A6AF-52ECC34745AB}" type="parTrans" cxnId="{9C1EF771-52B3-4027-96DB-2C84F6B4992C}">
      <dgm:prSet/>
      <dgm:spPr/>
      <dgm:t>
        <a:bodyPr/>
        <a:lstStyle/>
        <a:p>
          <a:endParaRPr lang="en-AU"/>
        </a:p>
      </dgm:t>
    </dgm:pt>
    <dgm:pt modelId="{077E1696-1BD7-49EB-9B88-1377655A8AFD}" type="sibTrans" cxnId="{9C1EF771-52B3-4027-96DB-2C84F6B4992C}">
      <dgm:prSet/>
      <dgm:spPr/>
      <dgm:t>
        <a:bodyPr/>
        <a:lstStyle/>
        <a:p>
          <a:endParaRPr lang="en-AU"/>
        </a:p>
      </dgm:t>
    </dgm:pt>
    <dgm:pt modelId="{F40A1ECA-48C0-464D-A4B2-2086C38F8E7E}">
      <dgm:prSet phldrT="[Text]">
        <dgm:style>
          <a:lnRef idx="0">
            <a:schemeClr val="accent1"/>
          </a:lnRef>
          <a:fillRef idx="3">
            <a:schemeClr val="accent1"/>
          </a:fillRef>
          <a:effectRef idx="3">
            <a:schemeClr val="accent1"/>
          </a:effectRef>
          <a:fontRef idx="minor">
            <a:schemeClr val="lt1"/>
          </a:fontRef>
        </dgm:style>
      </dgm:prSet>
      <dgm:spPr>
        <a:solidFill>
          <a:srgbClr val="1EA470"/>
        </a:solidFill>
        <a:effectLst>
          <a:outerShdw blurRad="149987" dist="250190" dir="8460000" rotWithShape="0">
            <a:srgbClr val="000000">
              <a:alpha val="28000"/>
            </a:srgbClr>
          </a:outerShdw>
        </a:effectLst>
      </dgm:spPr>
      <dgm:t>
        <a:bodyPr/>
        <a:lstStyle/>
        <a:p>
          <a:r>
            <a:rPr lang="en-AU" dirty="0">
              <a:solidFill>
                <a:schemeClr val="bg1"/>
              </a:solidFill>
            </a:rPr>
            <a:t>If canola sells at $500/t, you expect a yield of 2t/ha and variable costs are $550/ha… what would be the impact of a 5% increase in price vs. a 5% increase in yield vs. a 5% reduction in variable costs?</a:t>
          </a:r>
        </a:p>
      </dgm:t>
    </dgm:pt>
    <dgm:pt modelId="{E3423A27-FF26-4634-A6C9-403BA2833986}" type="parTrans" cxnId="{DD6718D8-DA5E-4554-89B8-4D1D90F25DBA}">
      <dgm:prSet/>
      <dgm:spPr/>
      <dgm:t>
        <a:bodyPr/>
        <a:lstStyle/>
        <a:p>
          <a:endParaRPr lang="en-AU"/>
        </a:p>
      </dgm:t>
    </dgm:pt>
    <dgm:pt modelId="{95D4AA2B-18AF-4066-9E8E-35E4A928B0C4}" type="sibTrans" cxnId="{DD6718D8-DA5E-4554-89B8-4D1D90F25DBA}">
      <dgm:prSet/>
      <dgm:spPr/>
      <dgm:t>
        <a:bodyPr/>
        <a:lstStyle/>
        <a:p>
          <a:endParaRPr lang="en-AU"/>
        </a:p>
      </dgm:t>
    </dgm:pt>
    <dgm:pt modelId="{F8A475B6-9ACB-4335-B5F6-2C592FBF050D}">
      <dgm:prSet phldrT="[Text]">
        <dgm:style>
          <a:lnRef idx="0">
            <a:schemeClr val="accent1"/>
          </a:lnRef>
          <a:fillRef idx="3">
            <a:schemeClr val="accent1"/>
          </a:fillRef>
          <a:effectRef idx="3">
            <a:schemeClr val="accent1"/>
          </a:effectRef>
          <a:fontRef idx="minor">
            <a:schemeClr val="lt1"/>
          </a:fontRef>
        </dgm:style>
      </dgm:prSet>
      <dgm:spPr>
        <a:solidFill>
          <a:srgbClr val="1EA470"/>
        </a:solidFill>
        <a:effectLst>
          <a:outerShdw blurRad="149987" dist="250190" dir="8460000" rotWithShape="0">
            <a:srgbClr val="000000">
              <a:alpha val="28000"/>
            </a:srgbClr>
          </a:outerShdw>
        </a:effectLst>
      </dgm:spPr>
      <dgm:t>
        <a:bodyPr/>
        <a:lstStyle/>
        <a:p>
          <a:r>
            <a:rPr lang="en-AU" dirty="0">
              <a:solidFill>
                <a:schemeClr val="bg1"/>
              </a:solidFill>
            </a:rPr>
            <a:t>Original estimate… ($500 x 2) - $550 = $450</a:t>
          </a:r>
        </a:p>
      </dgm:t>
    </dgm:pt>
    <dgm:pt modelId="{3FA5F6FC-D2F6-4839-9CED-45BA6EF1AE7D}" type="parTrans" cxnId="{B19B21F8-9CEF-4DBA-B16D-C0C1ECE684B2}">
      <dgm:prSet/>
      <dgm:spPr/>
      <dgm:t>
        <a:bodyPr/>
        <a:lstStyle/>
        <a:p>
          <a:endParaRPr lang="en-AU"/>
        </a:p>
      </dgm:t>
    </dgm:pt>
    <dgm:pt modelId="{4AD6B147-EFB0-488B-A1C8-E0753F0C3E25}" type="sibTrans" cxnId="{B19B21F8-9CEF-4DBA-B16D-C0C1ECE684B2}">
      <dgm:prSet/>
      <dgm:spPr/>
      <dgm:t>
        <a:bodyPr/>
        <a:lstStyle/>
        <a:p>
          <a:endParaRPr lang="en-AU"/>
        </a:p>
      </dgm:t>
    </dgm:pt>
    <dgm:pt modelId="{D7F54FF6-8347-4C0D-9417-1327ECDFDFA2}">
      <dgm:prSet phldrT="[Text]">
        <dgm:style>
          <a:lnRef idx="0">
            <a:schemeClr val="accent1"/>
          </a:lnRef>
          <a:fillRef idx="3">
            <a:schemeClr val="accent1"/>
          </a:fillRef>
          <a:effectRef idx="3">
            <a:schemeClr val="accent1"/>
          </a:effectRef>
          <a:fontRef idx="minor">
            <a:schemeClr val="lt1"/>
          </a:fontRef>
        </dgm:style>
      </dgm:prSet>
      <dgm:spPr>
        <a:solidFill>
          <a:srgbClr val="3ABD85"/>
        </a:solidFill>
        <a:effectLst>
          <a:outerShdw blurRad="149987" dist="250190" dir="8460000" rotWithShape="0">
            <a:srgbClr val="000000">
              <a:alpha val="28000"/>
            </a:srgbClr>
          </a:outerShdw>
        </a:effectLst>
      </dgm:spPr>
      <dgm:t>
        <a:bodyPr/>
        <a:lstStyle/>
        <a:p>
          <a:r>
            <a:rPr lang="en-AU" dirty="0">
              <a:solidFill>
                <a:schemeClr val="bg1"/>
              </a:solidFill>
            </a:rPr>
            <a:t>If the variable costs for wheat are $350/ha compared to $450/t for canola, growing an extra 500ha of canola rather than wheat will mean $50k in working capital is required ($100/ha x 500)</a:t>
          </a:r>
        </a:p>
      </dgm:t>
    </dgm:pt>
    <dgm:pt modelId="{BFB528CF-D878-488F-8E02-F54C4D4DAD28}" type="parTrans" cxnId="{BDDCF2D9-E9E0-4C0A-A99B-CB64A322F598}">
      <dgm:prSet/>
      <dgm:spPr/>
      <dgm:t>
        <a:bodyPr/>
        <a:lstStyle/>
        <a:p>
          <a:endParaRPr lang="en-AU"/>
        </a:p>
      </dgm:t>
    </dgm:pt>
    <dgm:pt modelId="{33377138-B6F7-4671-976A-1C41577CB145}" type="sibTrans" cxnId="{BDDCF2D9-E9E0-4C0A-A99B-CB64A322F598}">
      <dgm:prSet/>
      <dgm:spPr/>
      <dgm:t>
        <a:bodyPr/>
        <a:lstStyle/>
        <a:p>
          <a:endParaRPr lang="en-AU"/>
        </a:p>
      </dgm:t>
    </dgm:pt>
    <dgm:pt modelId="{A09695A5-9285-4F71-AC92-DE918FFB0EC9}">
      <dgm:prSet>
        <dgm:style>
          <a:lnRef idx="0">
            <a:schemeClr val="accent1"/>
          </a:lnRef>
          <a:fillRef idx="3">
            <a:schemeClr val="accent1"/>
          </a:fillRef>
          <a:effectRef idx="3">
            <a:schemeClr val="accent1"/>
          </a:effectRef>
          <a:fontRef idx="minor">
            <a:schemeClr val="lt1"/>
          </a:fontRef>
        </dgm:style>
      </dgm:prSet>
      <dgm:spPr>
        <a:solidFill>
          <a:srgbClr val="1EA470"/>
        </a:solidFill>
        <a:effectLst>
          <a:outerShdw blurRad="149987" dist="250190" dir="8460000" rotWithShape="0">
            <a:srgbClr val="000000">
              <a:alpha val="28000"/>
            </a:srgbClr>
          </a:outerShdw>
        </a:effectLst>
      </dgm:spPr>
      <dgm:t>
        <a:bodyPr/>
        <a:lstStyle/>
        <a:p>
          <a:r>
            <a:rPr lang="en-AU" dirty="0">
              <a:solidFill>
                <a:schemeClr val="bg1"/>
              </a:solidFill>
            </a:rPr>
            <a:t>Price + 5%... ($525 x 2) - $550 = $500</a:t>
          </a:r>
        </a:p>
      </dgm:t>
    </dgm:pt>
    <dgm:pt modelId="{25B85484-0478-4708-BFD2-DC1A0164E88A}" type="parTrans" cxnId="{ED4D9D26-09A2-49AD-93D6-2D8E16690B5F}">
      <dgm:prSet/>
      <dgm:spPr/>
      <dgm:t>
        <a:bodyPr/>
        <a:lstStyle/>
        <a:p>
          <a:endParaRPr lang="en-AU"/>
        </a:p>
      </dgm:t>
    </dgm:pt>
    <dgm:pt modelId="{0CEDBC94-D48E-4BAC-B10F-C2379BE26712}" type="sibTrans" cxnId="{ED4D9D26-09A2-49AD-93D6-2D8E16690B5F}">
      <dgm:prSet/>
      <dgm:spPr/>
      <dgm:t>
        <a:bodyPr/>
        <a:lstStyle/>
        <a:p>
          <a:endParaRPr lang="en-AU"/>
        </a:p>
      </dgm:t>
    </dgm:pt>
    <dgm:pt modelId="{501B6BBA-EA1E-4E6F-9814-A018E2ED5CAB}">
      <dgm:prSet>
        <dgm:style>
          <a:lnRef idx="0">
            <a:schemeClr val="accent1"/>
          </a:lnRef>
          <a:fillRef idx="3">
            <a:schemeClr val="accent1"/>
          </a:fillRef>
          <a:effectRef idx="3">
            <a:schemeClr val="accent1"/>
          </a:effectRef>
          <a:fontRef idx="minor">
            <a:schemeClr val="lt1"/>
          </a:fontRef>
        </dgm:style>
      </dgm:prSet>
      <dgm:spPr>
        <a:solidFill>
          <a:srgbClr val="1EA470"/>
        </a:solidFill>
        <a:effectLst>
          <a:outerShdw blurRad="149987" dist="250190" dir="8460000" rotWithShape="0">
            <a:srgbClr val="000000">
              <a:alpha val="28000"/>
            </a:srgbClr>
          </a:outerShdw>
        </a:effectLst>
      </dgm:spPr>
      <dgm:t>
        <a:bodyPr/>
        <a:lstStyle/>
        <a:p>
          <a:r>
            <a:rPr lang="en-AU" dirty="0">
              <a:solidFill>
                <a:schemeClr val="bg1"/>
              </a:solidFill>
            </a:rPr>
            <a:t>Yield + 5%... ($500 x 2.1) - $550 = $500</a:t>
          </a:r>
        </a:p>
      </dgm:t>
    </dgm:pt>
    <dgm:pt modelId="{D95DC395-BA5D-4562-8340-AE0E2A34F5D8}" type="parTrans" cxnId="{4EB9B5DB-7070-47B2-A1D9-E799F0B6C4E4}">
      <dgm:prSet/>
      <dgm:spPr/>
      <dgm:t>
        <a:bodyPr/>
        <a:lstStyle/>
        <a:p>
          <a:endParaRPr lang="en-AU"/>
        </a:p>
      </dgm:t>
    </dgm:pt>
    <dgm:pt modelId="{B9BD610D-57F7-4E47-A33B-0D1691CDBF27}" type="sibTrans" cxnId="{4EB9B5DB-7070-47B2-A1D9-E799F0B6C4E4}">
      <dgm:prSet/>
      <dgm:spPr/>
      <dgm:t>
        <a:bodyPr/>
        <a:lstStyle/>
        <a:p>
          <a:endParaRPr lang="en-AU"/>
        </a:p>
      </dgm:t>
    </dgm:pt>
    <dgm:pt modelId="{84074725-885B-4ABF-9541-9B7C00B55559}">
      <dgm:prSet>
        <dgm:style>
          <a:lnRef idx="0">
            <a:schemeClr val="accent1"/>
          </a:lnRef>
          <a:fillRef idx="3">
            <a:schemeClr val="accent1"/>
          </a:fillRef>
          <a:effectRef idx="3">
            <a:schemeClr val="accent1"/>
          </a:effectRef>
          <a:fontRef idx="minor">
            <a:schemeClr val="lt1"/>
          </a:fontRef>
        </dgm:style>
      </dgm:prSet>
      <dgm:spPr>
        <a:solidFill>
          <a:srgbClr val="1EA470"/>
        </a:solidFill>
        <a:effectLst>
          <a:outerShdw blurRad="149987" dist="250190" dir="8460000" rotWithShape="0">
            <a:srgbClr val="000000">
              <a:alpha val="28000"/>
            </a:srgbClr>
          </a:outerShdw>
        </a:effectLst>
      </dgm:spPr>
      <dgm:t>
        <a:bodyPr/>
        <a:lstStyle/>
        <a:p>
          <a:r>
            <a:rPr lang="en-AU" dirty="0">
              <a:solidFill>
                <a:schemeClr val="bg1"/>
              </a:solidFill>
            </a:rPr>
            <a:t>VC – 5%...  ($500 x 2) - $522.50 = $477.50</a:t>
          </a:r>
        </a:p>
      </dgm:t>
    </dgm:pt>
    <dgm:pt modelId="{BC9CCC2E-E144-4708-AD9F-82F64E684C91}" type="parTrans" cxnId="{D4326C50-5913-47FC-95B3-1F3CAA01B7C9}">
      <dgm:prSet/>
      <dgm:spPr/>
      <dgm:t>
        <a:bodyPr/>
        <a:lstStyle/>
        <a:p>
          <a:endParaRPr lang="en-AU"/>
        </a:p>
      </dgm:t>
    </dgm:pt>
    <dgm:pt modelId="{BAAD91AE-EE36-43D6-9993-9C4FB5F3A7E8}" type="sibTrans" cxnId="{D4326C50-5913-47FC-95B3-1F3CAA01B7C9}">
      <dgm:prSet/>
      <dgm:spPr/>
      <dgm:t>
        <a:bodyPr/>
        <a:lstStyle/>
        <a:p>
          <a:endParaRPr lang="en-AU"/>
        </a:p>
      </dgm:t>
    </dgm:pt>
    <dgm:pt modelId="{4368777E-B632-4443-98C7-1C9720EE07A4}" type="pres">
      <dgm:prSet presAssocID="{F07C22D4-00C9-4016-8103-8332DFAD7BA9}" presName="Name0" presStyleCnt="0">
        <dgm:presLayoutVars>
          <dgm:dir/>
          <dgm:animLvl val="lvl"/>
          <dgm:resizeHandles val="exact"/>
        </dgm:presLayoutVars>
      </dgm:prSet>
      <dgm:spPr/>
      <dgm:t>
        <a:bodyPr/>
        <a:lstStyle/>
        <a:p>
          <a:endParaRPr lang="en-AU"/>
        </a:p>
      </dgm:t>
    </dgm:pt>
    <dgm:pt modelId="{DAA49643-AF79-417C-BFEB-711E08C47930}" type="pres">
      <dgm:prSet presAssocID="{868B2FDF-BE40-4DE8-AF19-F8BF90B591A8}" presName="linNode" presStyleCnt="0"/>
      <dgm:spPr/>
    </dgm:pt>
    <dgm:pt modelId="{2D823359-1B62-48A0-86D5-13C2DCC6449B}" type="pres">
      <dgm:prSet presAssocID="{868B2FDF-BE40-4DE8-AF19-F8BF90B591A8}" presName="parTx" presStyleLbl="revTx" presStyleIdx="0" presStyleCnt="3">
        <dgm:presLayoutVars>
          <dgm:chMax val="1"/>
          <dgm:bulletEnabled val="1"/>
        </dgm:presLayoutVars>
      </dgm:prSet>
      <dgm:spPr/>
      <dgm:t>
        <a:bodyPr/>
        <a:lstStyle/>
        <a:p>
          <a:endParaRPr lang="en-AU"/>
        </a:p>
      </dgm:t>
    </dgm:pt>
    <dgm:pt modelId="{B774D518-9221-4BC2-9A02-4F59F3C3FD48}" type="pres">
      <dgm:prSet presAssocID="{868B2FDF-BE40-4DE8-AF19-F8BF90B591A8}" presName="bracket" presStyleLbl="parChTrans1D1" presStyleIdx="0" presStyleCnt="3"/>
      <dgm:spPr/>
    </dgm:pt>
    <dgm:pt modelId="{E8044558-DDE8-4699-933A-F6094B01390F}" type="pres">
      <dgm:prSet presAssocID="{868B2FDF-BE40-4DE8-AF19-F8BF90B591A8}" presName="spH" presStyleCnt="0"/>
      <dgm:spPr/>
    </dgm:pt>
    <dgm:pt modelId="{9FB751FC-184A-4D5F-9401-71E8C9A5FDD9}" type="pres">
      <dgm:prSet presAssocID="{868B2FDF-BE40-4DE8-AF19-F8BF90B591A8}" presName="desTx" presStyleLbl="node1" presStyleIdx="0" presStyleCnt="3">
        <dgm:presLayoutVars>
          <dgm:bulletEnabled val="1"/>
        </dgm:presLayoutVars>
      </dgm:prSet>
      <dgm:spPr/>
      <dgm:t>
        <a:bodyPr/>
        <a:lstStyle/>
        <a:p>
          <a:endParaRPr lang="en-AU"/>
        </a:p>
      </dgm:t>
    </dgm:pt>
    <dgm:pt modelId="{25992F82-8A0E-4E48-860B-AA8D3E866612}" type="pres">
      <dgm:prSet presAssocID="{1EB25904-E676-49DD-94C6-283C448D8A9B}" presName="spV" presStyleCnt="0"/>
      <dgm:spPr/>
    </dgm:pt>
    <dgm:pt modelId="{A55CEF6B-BC27-456D-B3C2-8BD92A4E065A}" type="pres">
      <dgm:prSet presAssocID="{2E506680-0A69-4B71-A7F4-46D77B1803D4}" presName="linNode" presStyleCnt="0"/>
      <dgm:spPr/>
    </dgm:pt>
    <dgm:pt modelId="{F7EE1227-15B4-4D8E-B716-C9B8990B9A1F}" type="pres">
      <dgm:prSet presAssocID="{2E506680-0A69-4B71-A7F4-46D77B1803D4}" presName="parTx" presStyleLbl="revTx" presStyleIdx="1" presStyleCnt="3">
        <dgm:presLayoutVars>
          <dgm:chMax val="1"/>
          <dgm:bulletEnabled val="1"/>
        </dgm:presLayoutVars>
      </dgm:prSet>
      <dgm:spPr/>
      <dgm:t>
        <a:bodyPr/>
        <a:lstStyle/>
        <a:p>
          <a:endParaRPr lang="en-AU"/>
        </a:p>
      </dgm:t>
    </dgm:pt>
    <dgm:pt modelId="{042741A2-AC17-4467-910D-48F63FB3B20E}" type="pres">
      <dgm:prSet presAssocID="{2E506680-0A69-4B71-A7F4-46D77B1803D4}" presName="bracket" presStyleLbl="parChTrans1D1" presStyleIdx="1" presStyleCnt="3"/>
      <dgm:spPr/>
    </dgm:pt>
    <dgm:pt modelId="{8E405CD9-16A8-4DBF-8B0D-67432993CA32}" type="pres">
      <dgm:prSet presAssocID="{2E506680-0A69-4B71-A7F4-46D77B1803D4}" presName="spH" presStyleCnt="0"/>
      <dgm:spPr/>
    </dgm:pt>
    <dgm:pt modelId="{D4FE07D6-22D8-4AD6-AF41-5D85487E7AFD}" type="pres">
      <dgm:prSet presAssocID="{2E506680-0A69-4B71-A7F4-46D77B1803D4}" presName="desTx" presStyleLbl="node1" presStyleIdx="1" presStyleCnt="3">
        <dgm:presLayoutVars>
          <dgm:bulletEnabled val="1"/>
        </dgm:presLayoutVars>
      </dgm:prSet>
      <dgm:spPr/>
      <dgm:t>
        <a:bodyPr/>
        <a:lstStyle/>
        <a:p>
          <a:endParaRPr lang="en-AU"/>
        </a:p>
      </dgm:t>
    </dgm:pt>
    <dgm:pt modelId="{A5B756C2-BC81-4277-BBB9-225CD9A3505E}" type="pres">
      <dgm:prSet presAssocID="{1B450512-864B-4914-AE28-4B932F9A94C2}" presName="spV" presStyleCnt="0"/>
      <dgm:spPr/>
    </dgm:pt>
    <dgm:pt modelId="{9850B22E-016D-4C0A-9C8C-2B646389280E}" type="pres">
      <dgm:prSet presAssocID="{74520FEE-D0D9-4390-B853-8B80EB0263E3}" presName="linNode" presStyleCnt="0"/>
      <dgm:spPr/>
    </dgm:pt>
    <dgm:pt modelId="{62C38715-1838-4F7B-9C25-672AE4270846}" type="pres">
      <dgm:prSet presAssocID="{74520FEE-D0D9-4390-B853-8B80EB0263E3}" presName="parTx" presStyleLbl="revTx" presStyleIdx="2" presStyleCnt="3">
        <dgm:presLayoutVars>
          <dgm:chMax val="1"/>
          <dgm:bulletEnabled val="1"/>
        </dgm:presLayoutVars>
      </dgm:prSet>
      <dgm:spPr/>
      <dgm:t>
        <a:bodyPr/>
        <a:lstStyle/>
        <a:p>
          <a:endParaRPr lang="en-AU"/>
        </a:p>
      </dgm:t>
    </dgm:pt>
    <dgm:pt modelId="{44C491F9-A1B1-4C63-BDF8-5172F3841963}" type="pres">
      <dgm:prSet presAssocID="{74520FEE-D0D9-4390-B853-8B80EB0263E3}" presName="bracket" presStyleLbl="parChTrans1D1" presStyleIdx="2" presStyleCnt="3"/>
      <dgm:spPr/>
    </dgm:pt>
    <dgm:pt modelId="{6EE9CD48-0C43-49CB-9AFF-642FCECB3F50}" type="pres">
      <dgm:prSet presAssocID="{74520FEE-D0D9-4390-B853-8B80EB0263E3}" presName="spH" presStyleCnt="0"/>
      <dgm:spPr/>
    </dgm:pt>
    <dgm:pt modelId="{134A989B-4BA7-4756-BE4D-047563DB1ABC}" type="pres">
      <dgm:prSet presAssocID="{74520FEE-D0D9-4390-B853-8B80EB0263E3}" presName="desTx" presStyleLbl="node1" presStyleIdx="2" presStyleCnt="3">
        <dgm:presLayoutVars>
          <dgm:bulletEnabled val="1"/>
        </dgm:presLayoutVars>
      </dgm:prSet>
      <dgm:spPr/>
      <dgm:t>
        <a:bodyPr/>
        <a:lstStyle/>
        <a:p>
          <a:endParaRPr lang="en-AU"/>
        </a:p>
      </dgm:t>
    </dgm:pt>
  </dgm:ptLst>
  <dgm:cxnLst>
    <dgm:cxn modelId="{160630A3-DE93-4236-A918-ED9D7DE8AB37}" srcId="{F07C22D4-00C9-4016-8103-8332DFAD7BA9}" destId="{2E506680-0A69-4B71-A7F4-46D77B1803D4}" srcOrd="1" destOrd="0" parTransId="{3F77345C-DCD8-4F87-A1AF-1B80F1907267}" sibTransId="{1B450512-864B-4914-AE28-4B932F9A94C2}"/>
    <dgm:cxn modelId="{D4326C50-5913-47FC-95B3-1F3CAA01B7C9}" srcId="{2E506680-0A69-4B71-A7F4-46D77B1803D4}" destId="{84074725-885B-4ABF-9541-9B7C00B55559}" srcOrd="4" destOrd="0" parTransId="{BC9CCC2E-E144-4708-AD9F-82F64E684C91}" sibTransId="{BAAD91AE-EE36-43D6-9993-9C4FB5F3A7E8}"/>
    <dgm:cxn modelId="{BDDCF2D9-E9E0-4C0A-A99B-CB64A322F598}" srcId="{74520FEE-D0D9-4390-B853-8B80EB0263E3}" destId="{D7F54FF6-8347-4C0D-9417-1327ECDFDFA2}" srcOrd="0" destOrd="0" parTransId="{BFB528CF-D878-488F-8E02-F54C4D4DAD28}" sibTransId="{33377138-B6F7-4671-976A-1C41577CB145}"/>
    <dgm:cxn modelId="{2C2F7C1E-0271-423C-A07D-8B92B23D4C26}" type="presOf" srcId="{A09695A5-9285-4F71-AC92-DE918FFB0EC9}" destId="{D4FE07D6-22D8-4AD6-AF41-5D85487E7AFD}" srcOrd="0" destOrd="2" presId="urn:diagrams.loki3.com/BracketList"/>
    <dgm:cxn modelId="{2BE6C278-BC0A-4CFC-9C97-881866BAD5C3}" type="presOf" srcId="{D7F54FF6-8347-4C0D-9417-1327ECDFDFA2}" destId="{134A989B-4BA7-4756-BE4D-047563DB1ABC}" srcOrd="0" destOrd="0" presId="urn:diagrams.loki3.com/BracketList"/>
    <dgm:cxn modelId="{AD6C1565-3EC2-48A7-B55C-0E3D0748AF42}" srcId="{F07C22D4-00C9-4016-8103-8332DFAD7BA9}" destId="{74520FEE-D0D9-4390-B853-8B80EB0263E3}" srcOrd="2" destOrd="0" parTransId="{4C3F8C4C-ECF9-4EFD-A2D9-8C3A696C0D83}" sibTransId="{9A445502-BBDE-49C0-A525-C27B4454E841}"/>
    <dgm:cxn modelId="{4EABC052-CE44-4EDD-9AA0-82595D84A744}" srcId="{F07C22D4-00C9-4016-8103-8332DFAD7BA9}" destId="{868B2FDF-BE40-4DE8-AF19-F8BF90B591A8}" srcOrd="0" destOrd="0" parTransId="{137DE8E1-D38C-4A31-83F9-FCD00443EA28}" sibTransId="{1EB25904-E676-49DD-94C6-283C448D8A9B}"/>
    <dgm:cxn modelId="{4EB9B5DB-7070-47B2-A1D9-E799F0B6C4E4}" srcId="{2E506680-0A69-4B71-A7F4-46D77B1803D4}" destId="{501B6BBA-EA1E-4E6F-9814-A018E2ED5CAB}" srcOrd="3" destOrd="0" parTransId="{D95DC395-BA5D-4562-8340-AE0E2A34F5D8}" sibTransId="{B9BD610D-57F7-4E47-A33B-0D1691CDBF27}"/>
    <dgm:cxn modelId="{DD6718D8-DA5E-4554-89B8-4D1D90F25DBA}" srcId="{2E506680-0A69-4B71-A7F4-46D77B1803D4}" destId="{F40A1ECA-48C0-464D-A4B2-2086C38F8E7E}" srcOrd="0" destOrd="0" parTransId="{E3423A27-FF26-4634-A6C9-403BA2833986}" sibTransId="{95D4AA2B-18AF-4066-9E8E-35E4A928B0C4}"/>
    <dgm:cxn modelId="{D72439D1-BA99-4BDA-93E9-CC00203A9810}" type="presOf" srcId="{F07C22D4-00C9-4016-8103-8332DFAD7BA9}" destId="{4368777E-B632-4443-98C7-1C9720EE07A4}" srcOrd="0" destOrd="0" presId="urn:diagrams.loki3.com/BracketList"/>
    <dgm:cxn modelId="{A7270866-10E2-4A4A-BBC1-A4B559568DA1}" type="presOf" srcId="{74520FEE-D0D9-4390-B853-8B80EB0263E3}" destId="{62C38715-1838-4F7B-9C25-672AE4270846}" srcOrd="0" destOrd="0" presId="urn:diagrams.loki3.com/BracketList"/>
    <dgm:cxn modelId="{907F337E-EB2B-4A61-BFAB-4237CAAA1C9F}" type="presOf" srcId="{2E506680-0A69-4B71-A7F4-46D77B1803D4}" destId="{F7EE1227-15B4-4D8E-B716-C9B8990B9A1F}" srcOrd="0" destOrd="0" presId="urn:diagrams.loki3.com/BracketList"/>
    <dgm:cxn modelId="{DDB5284B-761E-4867-9AB8-E42B188EA0EF}" type="presOf" srcId="{F40A1ECA-48C0-464D-A4B2-2086C38F8E7E}" destId="{D4FE07D6-22D8-4AD6-AF41-5D85487E7AFD}" srcOrd="0" destOrd="0" presId="urn:diagrams.loki3.com/BracketList"/>
    <dgm:cxn modelId="{90E55EEC-D683-427C-8F3D-9CA79B1D1C2F}" type="presOf" srcId="{84074725-885B-4ABF-9541-9B7C00B55559}" destId="{D4FE07D6-22D8-4AD6-AF41-5D85487E7AFD}" srcOrd="0" destOrd="4" presId="urn:diagrams.loki3.com/BracketList"/>
    <dgm:cxn modelId="{ED4D9D26-09A2-49AD-93D6-2D8E16690B5F}" srcId="{2E506680-0A69-4B71-A7F4-46D77B1803D4}" destId="{A09695A5-9285-4F71-AC92-DE918FFB0EC9}" srcOrd="2" destOrd="0" parTransId="{25B85484-0478-4708-BFD2-DC1A0164E88A}" sibTransId="{0CEDBC94-D48E-4BAC-B10F-C2379BE26712}"/>
    <dgm:cxn modelId="{B19B21F8-9CEF-4DBA-B16D-C0C1ECE684B2}" srcId="{2E506680-0A69-4B71-A7F4-46D77B1803D4}" destId="{F8A475B6-9ACB-4335-B5F6-2C592FBF050D}" srcOrd="1" destOrd="0" parTransId="{3FA5F6FC-D2F6-4839-9CED-45BA6EF1AE7D}" sibTransId="{4AD6B147-EFB0-488B-A1C8-E0753F0C3E25}"/>
    <dgm:cxn modelId="{34A324FE-7C8A-4A86-9E87-E3FB8281132D}" type="presOf" srcId="{F8A475B6-9ACB-4335-B5F6-2C592FBF050D}" destId="{D4FE07D6-22D8-4AD6-AF41-5D85487E7AFD}" srcOrd="0" destOrd="1" presId="urn:diagrams.loki3.com/BracketList"/>
    <dgm:cxn modelId="{4CCD223C-6837-4A94-A27C-AC6F6AE119BA}" type="presOf" srcId="{C5867E38-3136-409F-857E-65726D6FA599}" destId="{9FB751FC-184A-4D5F-9401-71E8C9A5FDD9}" srcOrd="0" destOrd="0" presId="urn:diagrams.loki3.com/BracketList"/>
    <dgm:cxn modelId="{464C05D7-A08A-4427-AF81-01496BBFA813}" type="presOf" srcId="{501B6BBA-EA1E-4E6F-9814-A018E2ED5CAB}" destId="{D4FE07D6-22D8-4AD6-AF41-5D85487E7AFD}" srcOrd="0" destOrd="3" presId="urn:diagrams.loki3.com/BracketList"/>
    <dgm:cxn modelId="{0A27FA9F-5E5B-4034-9A9B-7451100FC884}" type="presOf" srcId="{868B2FDF-BE40-4DE8-AF19-F8BF90B591A8}" destId="{2D823359-1B62-48A0-86D5-13C2DCC6449B}" srcOrd="0" destOrd="0" presId="urn:diagrams.loki3.com/BracketList"/>
    <dgm:cxn modelId="{9C1EF771-52B3-4027-96DB-2C84F6B4992C}" srcId="{868B2FDF-BE40-4DE8-AF19-F8BF90B591A8}" destId="{C5867E38-3136-409F-857E-65726D6FA599}" srcOrd="0" destOrd="0" parTransId="{695A1864-B622-44F1-A6AF-52ECC34745AB}" sibTransId="{077E1696-1BD7-49EB-9B88-1377655A8AFD}"/>
    <dgm:cxn modelId="{EB9603D9-C8DB-4A63-9365-E16D96CFDA62}" type="presParOf" srcId="{4368777E-B632-4443-98C7-1C9720EE07A4}" destId="{DAA49643-AF79-417C-BFEB-711E08C47930}" srcOrd="0" destOrd="0" presId="urn:diagrams.loki3.com/BracketList"/>
    <dgm:cxn modelId="{F23C8CF6-A877-438A-B331-E6A242E3E816}" type="presParOf" srcId="{DAA49643-AF79-417C-BFEB-711E08C47930}" destId="{2D823359-1B62-48A0-86D5-13C2DCC6449B}" srcOrd="0" destOrd="0" presId="urn:diagrams.loki3.com/BracketList"/>
    <dgm:cxn modelId="{89869327-7013-4E35-8C0E-BC91BB97CE17}" type="presParOf" srcId="{DAA49643-AF79-417C-BFEB-711E08C47930}" destId="{B774D518-9221-4BC2-9A02-4F59F3C3FD48}" srcOrd="1" destOrd="0" presId="urn:diagrams.loki3.com/BracketList"/>
    <dgm:cxn modelId="{F3E1F3D4-0A80-4C5A-AC30-FDC9567DB448}" type="presParOf" srcId="{DAA49643-AF79-417C-BFEB-711E08C47930}" destId="{E8044558-DDE8-4699-933A-F6094B01390F}" srcOrd="2" destOrd="0" presId="urn:diagrams.loki3.com/BracketList"/>
    <dgm:cxn modelId="{EBA7614B-6983-4C60-97C4-4E8AFEDE5C35}" type="presParOf" srcId="{DAA49643-AF79-417C-BFEB-711E08C47930}" destId="{9FB751FC-184A-4D5F-9401-71E8C9A5FDD9}" srcOrd="3" destOrd="0" presId="urn:diagrams.loki3.com/BracketList"/>
    <dgm:cxn modelId="{A065D9E3-FE13-49BA-A470-EA06E38C63DB}" type="presParOf" srcId="{4368777E-B632-4443-98C7-1C9720EE07A4}" destId="{25992F82-8A0E-4E48-860B-AA8D3E866612}" srcOrd="1" destOrd="0" presId="urn:diagrams.loki3.com/BracketList"/>
    <dgm:cxn modelId="{FD820852-0562-4C58-8D8D-A97125A5C0D9}" type="presParOf" srcId="{4368777E-B632-4443-98C7-1C9720EE07A4}" destId="{A55CEF6B-BC27-456D-B3C2-8BD92A4E065A}" srcOrd="2" destOrd="0" presId="urn:diagrams.loki3.com/BracketList"/>
    <dgm:cxn modelId="{B100429F-B4A6-4461-8B3B-EFBBE9B2C2EB}" type="presParOf" srcId="{A55CEF6B-BC27-456D-B3C2-8BD92A4E065A}" destId="{F7EE1227-15B4-4D8E-B716-C9B8990B9A1F}" srcOrd="0" destOrd="0" presId="urn:diagrams.loki3.com/BracketList"/>
    <dgm:cxn modelId="{4C659B68-FFDC-41C2-B4E7-7B9033E8B3F1}" type="presParOf" srcId="{A55CEF6B-BC27-456D-B3C2-8BD92A4E065A}" destId="{042741A2-AC17-4467-910D-48F63FB3B20E}" srcOrd="1" destOrd="0" presId="urn:diagrams.loki3.com/BracketList"/>
    <dgm:cxn modelId="{D88BDC7A-39D3-462C-8F91-7B7182B1AE80}" type="presParOf" srcId="{A55CEF6B-BC27-456D-B3C2-8BD92A4E065A}" destId="{8E405CD9-16A8-4DBF-8B0D-67432993CA32}" srcOrd="2" destOrd="0" presId="urn:diagrams.loki3.com/BracketList"/>
    <dgm:cxn modelId="{02023533-DAF8-4458-9485-7312A7F381AD}" type="presParOf" srcId="{A55CEF6B-BC27-456D-B3C2-8BD92A4E065A}" destId="{D4FE07D6-22D8-4AD6-AF41-5D85487E7AFD}" srcOrd="3" destOrd="0" presId="urn:diagrams.loki3.com/BracketList"/>
    <dgm:cxn modelId="{1D07B11A-5D35-4F8A-B9B0-0AE520478A3D}" type="presParOf" srcId="{4368777E-B632-4443-98C7-1C9720EE07A4}" destId="{A5B756C2-BC81-4277-BBB9-225CD9A3505E}" srcOrd="3" destOrd="0" presId="urn:diagrams.loki3.com/BracketList"/>
    <dgm:cxn modelId="{74C1C9DA-88C0-4FD0-ABA4-E6157F30B465}" type="presParOf" srcId="{4368777E-B632-4443-98C7-1C9720EE07A4}" destId="{9850B22E-016D-4C0A-9C8C-2B646389280E}" srcOrd="4" destOrd="0" presId="urn:diagrams.loki3.com/BracketList"/>
    <dgm:cxn modelId="{46CC3AAF-E17D-436E-AAB6-E43F88FF100E}" type="presParOf" srcId="{9850B22E-016D-4C0A-9C8C-2B646389280E}" destId="{62C38715-1838-4F7B-9C25-672AE4270846}" srcOrd="0" destOrd="0" presId="urn:diagrams.loki3.com/BracketList"/>
    <dgm:cxn modelId="{9D78B69D-AAD5-4294-86BC-6977443B5EF3}" type="presParOf" srcId="{9850B22E-016D-4C0A-9C8C-2B646389280E}" destId="{44C491F9-A1B1-4C63-BDF8-5172F3841963}" srcOrd="1" destOrd="0" presId="urn:diagrams.loki3.com/BracketList"/>
    <dgm:cxn modelId="{1FBC94F5-3EEC-4225-A31C-99A1E390ABEF}" type="presParOf" srcId="{9850B22E-016D-4C0A-9C8C-2B646389280E}" destId="{6EE9CD48-0C43-49CB-9AFF-642FCECB3F50}" srcOrd="2" destOrd="0" presId="urn:diagrams.loki3.com/BracketList"/>
    <dgm:cxn modelId="{61FB7CB1-1BA0-4AC2-B003-04A56DDAB364}" type="presParOf" srcId="{9850B22E-016D-4C0A-9C8C-2B646389280E}" destId="{134A989B-4BA7-4756-BE4D-047563DB1ABC}"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3EE40EA-CDD8-4068-9EBF-31D2452E2FE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AU"/>
        </a:p>
      </dgm:t>
    </dgm:pt>
    <dgm:pt modelId="{0CC66D8B-4AB2-4962-BD9B-C9698AEF2790}">
      <dgm:prSet phldrT="[Text]">
        <dgm:style>
          <a:lnRef idx="0">
            <a:schemeClr val="accent1"/>
          </a:lnRef>
          <a:fillRef idx="3">
            <a:schemeClr val="accent1"/>
          </a:fillRef>
          <a:effectRef idx="3">
            <a:schemeClr val="accent1"/>
          </a:effectRef>
          <a:fontRef idx="minor">
            <a:schemeClr val="lt1"/>
          </a:fontRef>
        </dgm:style>
      </dgm:prSet>
      <dgm:spPr>
        <a:solidFill>
          <a:srgbClr val="0B8359"/>
        </a:solidFill>
        <a:effectLst>
          <a:outerShdw blurRad="149987" dist="250190" dir="8460000" rotWithShape="0">
            <a:srgbClr val="000000">
              <a:alpha val="28000"/>
            </a:srgbClr>
          </a:outerShdw>
        </a:effectLst>
      </dgm:spPr>
      <dgm:t>
        <a:bodyPr/>
        <a:lstStyle/>
        <a:p>
          <a:r>
            <a:rPr lang="en-AU" b="0" dirty="0">
              <a:solidFill>
                <a:schemeClr val="bg1"/>
              </a:solidFill>
            </a:rPr>
            <a:t>Getting the timing right</a:t>
          </a:r>
        </a:p>
      </dgm:t>
    </dgm:pt>
    <dgm:pt modelId="{4E7C8E80-0C5E-4F5A-9DC0-091241F2D2F9}" type="parTrans" cxnId="{5D6B94B6-1346-46DC-ABD9-CDFEC1A7C424}">
      <dgm:prSet/>
      <dgm:spPr/>
      <dgm:t>
        <a:bodyPr/>
        <a:lstStyle/>
        <a:p>
          <a:endParaRPr lang="en-AU"/>
        </a:p>
      </dgm:t>
    </dgm:pt>
    <dgm:pt modelId="{C93624EC-CBC8-464A-89DC-DD80B3C87954}" type="sibTrans" cxnId="{5D6B94B6-1346-46DC-ABD9-CDFEC1A7C424}">
      <dgm:prSet/>
      <dgm:spPr/>
      <dgm:t>
        <a:bodyPr/>
        <a:lstStyle/>
        <a:p>
          <a:endParaRPr lang="en-AU"/>
        </a:p>
      </dgm:t>
    </dgm:pt>
    <dgm:pt modelId="{D8AE6C6B-1F53-4F8F-A6F0-B7749DC90BC3}">
      <dgm:prSet>
        <dgm:style>
          <a:lnRef idx="0">
            <a:schemeClr val="accent1"/>
          </a:lnRef>
          <a:fillRef idx="3">
            <a:schemeClr val="accent1"/>
          </a:fillRef>
          <a:effectRef idx="3">
            <a:schemeClr val="accent1"/>
          </a:effectRef>
          <a:fontRef idx="minor">
            <a:schemeClr val="lt1"/>
          </a:fontRef>
        </dgm:style>
      </dgm:prSet>
      <dgm:spPr>
        <a:solidFill>
          <a:srgbClr val="1EA470"/>
        </a:solidFill>
        <a:effectLst>
          <a:outerShdw blurRad="149987" dist="250190" dir="8460000" rotWithShape="0">
            <a:srgbClr val="000000">
              <a:alpha val="28000"/>
            </a:srgbClr>
          </a:outerShdw>
        </a:effectLst>
      </dgm:spPr>
      <dgm:t>
        <a:bodyPr/>
        <a:lstStyle/>
        <a:p>
          <a:r>
            <a:rPr lang="en-AU" b="0" dirty="0">
              <a:solidFill>
                <a:schemeClr val="bg1"/>
              </a:solidFill>
            </a:rPr>
            <a:t>Match supply with demand</a:t>
          </a:r>
        </a:p>
      </dgm:t>
    </dgm:pt>
    <dgm:pt modelId="{3170D51A-A018-473F-A208-7E76C18AB0B8}" type="parTrans" cxnId="{D47947CD-2634-4C1C-8022-6192B32C8C8C}">
      <dgm:prSet/>
      <dgm:spPr/>
      <dgm:t>
        <a:bodyPr/>
        <a:lstStyle/>
        <a:p>
          <a:endParaRPr lang="en-AU"/>
        </a:p>
      </dgm:t>
    </dgm:pt>
    <dgm:pt modelId="{D48F16B0-6346-4D4D-906A-1BF3F612FCA9}" type="sibTrans" cxnId="{D47947CD-2634-4C1C-8022-6192B32C8C8C}">
      <dgm:prSet/>
      <dgm:spPr/>
      <dgm:t>
        <a:bodyPr/>
        <a:lstStyle/>
        <a:p>
          <a:endParaRPr lang="en-AU"/>
        </a:p>
      </dgm:t>
    </dgm:pt>
    <dgm:pt modelId="{6BC93676-B859-498C-AC00-75E2D8CA3A23}">
      <dgm:prSet>
        <dgm:style>
          <a:lnRef idx="0">
            <a:schemeClr val="accent1"/>
          </a:lnRef>
          <a:fillRef idx="3">
            <a:schemeClr val="accent1"/>
          </a:fillRef>
          <a:effectRef idx="3">
            <a:schemeClr val="accent1"/>
          </a:effectRef>
          <a:fontRef idx="minor">
            <a:schemeClr val="lt1"/>
          </a:fontRef>
        </dgm:style>
      </dgm:prSet>
      <dgm:spPr>
        <a:solidFill>
          <a:srgbClr val="3ABD85"/>
        </a:solidFill>
        <a:effectLst>
          <a:outerShdw blurRad="149987" dist="250190" dir="8460000" rotWithShape="0">
            <a:srgbClr val="000000">
              <a:alpha val="28000"/>
            </a:srgbClr>
          </a:outerShdw>
        </a:effectLst>
      </dgm:spPr>
      <dgm:t>
        <a:bodyPr/>
        <a:lstStyle/>
        <a:p>
          <a:r>
            <a:rPr lang="en-AU" b="0" dirty="0">
              <a:solidFill>
                <a:schemeClr val="bg1"/>
              </a:solidFill>
            </a:rPr>
            <a:t>Avoid costly mistakes</a:t>
          </a:r>
        </a:p>
      </dgm:t>
    </dgm:pt>
    <dgm:pt modelId="{3924C627-F29A-4FED-B3BD-257803A16AB7}" type="parTrans" cxnId="{324CC3A3-E868-4225-B879-E6CC0579B1C7}">
      <dgm:prSet/>
      <dgm:spPr/>
      <dgm:t>
        <a:bodyPr/>
        <a:lstStyle/>
        <a:p>
          <a:endParaRPr lang="en-AU"/>
        </a:p>
      </dgm:t>
    </dgm:pt>
    <dgm:pt modelId="{A44056A1-8245-4AB6-9B77-E4D9B9200C52}" type="sibTrans" cxnId="{324CC3A3-E868-4225-B879-E6CC0579B1C7}">
      <dgm:prSet/>
      <dgm:spPr/>
      <dgm:t>
        <a:bodyPr/>
        <a:lstStyle/>
        <a:p>
          <a:endParaRPr lang="en-AU"/>
        </a:p>
      </dgm:t>
    </dgm:pt>
    <dgm:pt modelId="{A71B8C89-AA05-4D50-AB1A-974F3E363FC1}">
      <dgm:prSet>
        <dgm:style>
          <a:lnRef idx="0">
            <a:schemeClr val="accent1"/>
          </a:lnRef>
          <a:fillRef idx="3">
            <a:schemeClr val="accent1"/>
          </a:fillRef>
          <a:effectRef idx="3">
            <a:schemeClr val="accent1"/>
          </a:effectRef>
          <a:fontRef idx="minor">
            <a:schemeClr val="lt1"/>
          </a:fontRef>
        </dgm:style>
      </dgm:prSet>
      <dgm:spPr>
        <a:solidFill>
          <a:srgbClr val="1EA470"/>
        </a:solidFill>
        <a:effectLst>
          <a:outerShdw blurRad="149987" dist="250190" dir="8460000" rotWithShape="0">
            <a:srgbClr val="000000">
              <a:alpha val="28000"/>
            </a:srgbClr>
          </a:outerShdw>
        </a:effectLst>
      </dgm:spPr>
      <dgm:t>
        <a:bodyPr/>
        <a:lstStyle/>
        <a:p>
          <a:r>
            <a:rPr lang="en-AU" b="0" dirty="0">
              <a:solidFill>
                <a:schemeClr val="bg1"/>
              </a:solidFill>
            </a:rPr>
            <a:t>Optimise your resources</a:t>
          </a:r>
        </a:p>
      </dgm:t>
    </dgm:pt>
    <dgm:pt modelId="{5EB1B79C-6785-4D0C-B9CA-9F8588DE355D}" type="parTrans" cxnId="{5DB6DDA4-1A98-4F5F-A159-09247FFEE9E0}">
      <dgm:prSet/>
      <dgm:spPr/>
      <dgm:t>
        <a:bodyPr/>
        <a:lstStyle/>
        <a:p>
          <a:endParaRPr lang="en-AU"/>
        </a:p>
      </dgm:t>
    </dgm:pt>
    <dgm:pt modelId="{095D8CE8-557A-4817-BB7E-F393763DF77A}" type="sibTrans" cxnId="{5DB6DDA4-1A98-4F5F-A159-09247FFEE9E0}">
      <dgm:prSet/>
      <dgm:spPr/>
      <dgm:t>
        <a:bodyPr/>
        <a:lstStyle/>
        <a:p>
          <a:endParaRPr lang="en-AU"/>
        </a:p>
      </dgm:t>
    </dgm:pt>
    <dgm:pt modelId="{6F6F00C5-BEE9-4D24-BC12-251072136015}">
      <dgm:prSet>
        <dgm:style>
          <a:lnRef idx="0">
            <a:schemeClr val="accent1"/>
          </a:lnRef>
          <a:fillRef idx="3">
            <a:schemeClr val="accent1"/>
          </a:fillRef>
          <a:effectRef idx="3">
            <a:schemeClr val="accent1"/>
          </a:effectRef>
          <a:fontRef idx="minor">
            <a:schemeClr val="lt1"/>
          </a:fontRef>
        </dgm:style>
      </dgm:prSet>
      <dgm:spPr>
        <a:solidFill>
          <a:srgbClr val="0B8359"/>
        </a:solidFill>
        <a:effectLst>
          <a:outerShdw blurRad="149987" dist="250190" dir="8460000" rotWithShape="0">
            <a:srgbClr val="000000">
              <a:alpha val="28000"/>
            </a:srgbClr>
          </a:outerShdw>
        </a:effectLst>
      </dgm:spPr>
      <dgm:t>
        <a:bodyPr/>
        <a:lstStyle/>
        <a:p>
          <a:r>
            <a:rPr lang="en-AU" b="0" dirty="0">
              <a:solidFill>
                <a:schemeClr val="bg1"/>
              </a:solidFill>
            </a:rPr>
            <a:t>Improve logistics</a:t>
          </a:r>
        </a:p>
      </dgm:t>
    </dgm:pt>
    <dgm:pt modelId="{AC5FEF0F-9F6E-4301-9D6F-32A2290AFC4C}" type="parTrans" cxnId="{CF37B441-DF3D-42E3-B181-A5D53DAB3806}">
      <dgm:prSet/>
      <dgm:spPr/>
      <dgm:t>
        <a:bodyPr/>
        <a:lstStyle/>
        <a:p>
          <a:endParaRPr lang="en-AU"/>
        </a:p>
      </dgm:t>
    </dgm:pt>
    <dgm:pt modelId="{7938FDB3-9BEC-40E2-8714-AAD4B2CE43E8}" type="sibTrans" cxnId="{CF37B441-DF3D-42E3-B181-A5D53DAB3806}">
      <dgm:prSet/>
      <dgm:spPr/>
      <dgm:t>
        <a:bodyPr/>
        <a:lstStyle/>
        <a:p>
          <a:endParaRPr lang="en-AU"/>
        </a:p>
      </dgm:t>
    </dgm:pt>
    <dgm:pt modelId="{208A042A-9162-4116-9A4C-7799BCE57F44}" type="pres">
      <dgm:prSet presAssocID="{F3EE40EA-CDD8-4068-9EBF-31D2452E2FE5}" presName="diagram" presStyleCnt="0">
        <dgm:presLayoutVars>
          <dgm:dir/>
          <dgm:resizeHandles val="exact"/>
        </dgm:presLayoutVars>
      </dgm:prSet>
      <dgm:spPr/>
      <dgm:t>
        <a:bodyPr/>
        <a:lstStyle/>
        <a:p>
          <a:endParaRPr lang="en-AU"/>
        </a:p>
      </dgm:t>
    </dgm:pt>
    <dgm:pt modelId="{497C81F0-7B84-4395-B9EF-D82526E255ED}" type="pres">
      <dgm:prSet presAssocID="{0CC66D8B-4AB2-4962-BD9B-C9698AEF2790}" presName="node" presStyleLbl="node1" presStyleIdx="0" presStyleCnt="5">
        <dgm:presLayoutVars>
          <dgm:bulletEnabled val="1"/>
        </dgm:presLayoutVars>
      </dgm:prSet>
      <dgm:spPr/>
      <dgm:t>
        <a:bodyPr/>
        <a:lstStyle/>
        <a:p>
          <a:endParaRPr lang="en-AU"/>
        </a:p>
      </dgm:t>
    </dgm:pt>
    <dgm:pt modelId="{E4EE2E75-4561-449D-B936-B5DF92AB5870}" type="pres">
      <dgm:prSet presAssocID="{C93624EC-CBC8-464A-89DC-DD80B3C87954}" presName="sibTrans" presStyleCnt="0"/>
      <dgm:spPr/>
    </dgm:pt>
    <dgm:pt modelId="{783BB284-C21A-477A-A456-D75B1C1415E5}" type="pres">
      <dgm:prSet presAssocID="{D8AE6C6B-1F53-4F8F-A6F0-B7749DC90BC3}" presName="node" presStyleLbl="node1" presStyleIdx="1" presStyleCnt="5">
        <dgm:presLayoutVars>
          <dgm:bulletEnabled val="1"/>
        </dgm:presLayoutVars>
      </dgm:prSet>
      <dgm:spPr/>
      <dgm:t>
        <a:bodyPr/>
        <a:lstStyle/>
        <a:p>
          <a:endParaRPr lang="en-AU"/>
        </a:p>
      </dgm:t>
    </dgm:pt>
    <dgm:pt modelId="{0C33822B-1507-4A05-B097-E4F36E7DC845}" type="pres">
      <dgm:prSet presAssocID="{D48F16B0-6346-4D4D-906A-1BF3F612FCA9}" presName="sibTrans" presStyleCnt="0"/>
      <dgm:spPr/>
    </dgm:pt>
    <dgm:pt modelId="{CAC5692A-E137-4C17-82CC-A1ED58E5DC50}" type="pres">
      <dgm:prSet presAssocID="{6BC93676-B859-498C-AC00-75E2D8CA3A23}" presName="node" presStyleLbl="node1" presStyleIdx="2" presStyleCnt="5">
        <dgm:presLayoutVars>
          <dgm:bulletEnabled val="1"/>
        </dgm:presLayoutVars>
      </dgm:prSet>
      <dgm:spPr/>
      <dgm:t>
        <a:bodyPr/>
        <a:lstStyle/>
        <a:p>
          <a:endParaRPr lang="en-AU"/>
        </a:p>
      </dgm:t>
    </dgm:pt>
    <dgm:pt modelId="{8F5BBB51-9033-4D8B-B7AB-A91A770C662C}" type="pres">
      <dgm:prSet presAssocID="{A44056A1-8245-4AB6-9B77-E4D9B9200C52}" presName="sibTrans" presStyleCnt="0"/>
      <dgm:spPr/>
    </dgm:pt>
    <dgm:pt modelId="{5B1E07B2-2FC9-437D-A7DC-6F52520C8DB7}" type="pres">
      <dgm:prSet presAssocID="{A71B8C89-AA05-4D50-AB1A-974F3E363FC1}" presName="node" presStyleLbl="node1" presStyleIdx="3" presStyleCnt="5">
        <dgm:presLayoutVars>
          <dgm:bulletEnabled val="1"/>
        </dgm:presLayoutVars>
      </dgm:prSet>
      <dgm:spPr/>
      <dgm:t>
        <a:bodyPr/>
        <a:lstStyle/>
        <a:p>
          <a:endParaRPr lang="en-AU"/>
        </a:p>
      </dgm:t>
    </dgm:pt>
    <dgm:pt modelId="{232DCB8C-9D9A-4C02-B5E3-6086A294D591}" type="pres">
      <dgm:prSet presAssocID="{095D8CE8-557A-4817-BB7E-F393763DF77A}" presName="sibTrans" presStyleCnt="0"/>
      <dgm:spPr/>
    </dgm:pt>
    <dgm:pt modelId="{C941BB41-FF84-4B19-AB12-7FBC3089C3E5}" type="pres">
      <dgm:prSet presAssocID="{6F6F00C5-BEE9-4D24-BC12-251072136015}" presName="node" presStyleLbl="node1" presStyleIdx="4" presStyleCnt="5">
        <dgm:presLayoutVars>
          <dgm:bulletEnabled val="1"/>
        </dgm:presLayoutVars>
      </dgm:prSet>
      <dgm:spPr/>
      <dgm:t>
        <a:bodyPr/>
        <a:lstStyle/>
        <a:p>
          <a:endParaRPr lang="en-AU"/>
        </a:p>
      </dgm:t>
    </dgm:pt>
  </dgm:ptLst>
  <dgm:cxnLst>
    <dgm:cxn modelId="{324CC3A3-E868-4225-B879-E6CC0579B1C7}" srcId="{F3EE40EA-CDD8-4068-9EBF-31D2452E2FE5}" destId="{6BC93676-B859-498C-AC00-75E2D8CA3A23}" srcOrd="2" destOrd="0" parTransId="{3924C627-F29A-4FED-B3BD-257803A16AB7}" sibTransId="{A44056A1-8245-4AB6-9B77-E4D9B9200C52}"/>
    <dgm:cxn modelId="{335DA524-CBCF-46ED-9E56-7FC9B6467501}" type="presOf" srcId="{F3EE40EA-CDD8-4068-9EBF-31D2452E2FE5}" destId="{208A042A-9162-4116-9A4C-7799BCE57F44}" srcOrd="0" destOrd="0" presId="urn:microsoft.com/office/officeart/2005/8/layout/default"/>
    <dgm:cxn modelId="{5D6B94B6-1346-46DC-ABD9-CDFEC1A7C424}" srcId="{F3EE40EA-CDD8-4068-9EBF-31D2452E2FE5}" destId="{0CC66D8B-4AB2-4962-BD9B-C9698AEF2790}" srcOrd="0" destOrd="0" parTransId="{4E7C8E80-0C5E-4F5A-9DC0-091241F2D2F9}" sibTransId="{C93624EC-CBC8-464A-89DC-DD80B3C87954}"/>
    <dgm:cxn modelId="{C3D163F9-7B22-419D-A7BE-D377C7587B11}" type="presOf" srcId="{6BC93676-B859-498C-AC00-75E2D8CA3A23}" destId="{CAC5692A-E137-4C17-82CC-A1ED58E5DC50}" srcOrd="0" destOrd="0" presId="urn:microsoft.com/office/officeart/2005/8/layout/default"/>
    <dgm:cxn modelId="{F068FEA9-2D08-4FC3-BCE0-27986578D353}" type="presOf" srcId="{D8AE6C6B-1F53-4F8F-A6F0-B7749DC90BC3}" destId="{783BB284-C21A-477A-A456-D75B1C1415E5}" srcOrd="0" destOrd="0" presId="urn:microsoft.com/office/officeart/2005/8/layout/default"/>
    <dgm:cxn modelId="{D47947CD-2634-4C1C-8022-6192B32C8C8C}" srcId="{F3EE40EA-CDD8-4068-9EBF-31D2452E2FE5}" destId="{D8AE6C6B-1F53-4F8F-A6F0-B7749DC90BC3}" srcOrd="1" destOrd="0" parTransId="{3170D51A-A018-473F-A208-7E76C18AB0B8}" sibTransId="{D48F16B0-6346-4D4D-906A-1BF3F612FCA9}"/>
    <dgm:cxn modelId="{CF37B441-DF3D-42E3-B181-A5D53DAB3806}" srcId="{F3EE40EA-CDD8-4068-9EBF-31D2452E2FE5}" destId="{6F6F00C5-BEE9-4D24-BC12-251072136015}" srcOrd="4" destOrd="0" parTransId="{AC5FEF0F-9F6E-4301-9D6F-32A2290AFC4C}" sibTransId="{7938FDB3-9BEC-40E2-8714-AAD4B2CE43E8}"/>
    <dgm:cxn modelId="{5DB6DDA4-1A98-4F5F-A159-09247FFEE9E0}" srcId="{F3EE40EA-CDD8-4068-9EBF-31D2452E2FE5}" destId="{A71B8C89-AA05-4D50-AB1A-974F3E363FC1}" srcOrd="3" destOrd="0" parTransId="{5EB1B79C-6785-4D0C-B9CA-9F8588DE355D}" sibTransId="{095D8CE8-557A-4817-BB7E-F393763DF77A}"/>
    <dgm:cxn modelId="{D86B80BB-0469-4016-8CF5-391C7E01C3CE}" type="presOf" srcId="{A71B8C89-AA05-4D50-AB1A-974F3E363FC1}" destId="{5B1E07B2-2FC9-437D-A7DC-6F52520C8DB7}" srcOrd="0" destOrd="0" presId="urn:microsoft.com/office/officeart/2005/8/layout/default"/>
    <dgm:cxn modelId="{38A4C632-182E-4E00-BA08-3144BA988D10}" type="presOf" srcId="{0CC66D8B-4AB2-4962-BD9B-C9698AEF2790}" destId="{497C81F0-7B84-4395-B9EF-D82526E255ED}" srcOrd="0" destOrd="0" presId="urn:microsoft.com/office/officeart/2005/8/layout/default"/>
    <dgm:cxn modelId="{CBF0CD23-6707-4262-9CA1-948339B5BFFA}" type="presOf" srcId="{6F6F00C5-BEE9-4D24-BC12-251072136015}" destId="{C941BB41-FF84-4B19-AB12-7FBC3089C3E5}" srcOrd="0" destOrd="0" presId="urn:microsoft.com/office/officeart/2005/8/layout/default"/>
    <dgm:cxn modelId="{09AFBB49-4F1C-4508-B684-4F264709197C}" type="presParOf" srcId="{208A042A-9162-4116-9A4C-7799BCE57F44}" destId="{497C81F0-7B84-4395-B9EF-D82526E255ED}" srcOrd="0" destOrd="0" presId="urn:microsoft.com/office/officeart/2005/8/layout/default"/>
    <dgm:cxn modelId="{44F06322-89D9-4606-B660-219A7EE3D2EE}" type="presParOf" srcId="{208A042A-9162-4116-9A4C-7799BCE57F44}" destId="{E4EE2E75-4561-449D-B936-B5DF92AB5870}" srcOrd="1" destOrd="0" presId="urn:microsoft.com/office/officeart/2005/8/layout/default"/>
    <dgm:cxn modelId="{58EE42D2-AF13-4FC1-87DA-32447C6B09FF}" type="presParOf" srcId="{208A042A-9162-4116-9A4C-7799BCE57F44}" destId="{783BB284-C21A-477A-A456-D75B1C1415E5}" srcOrd="2" destOrd="0" presId="urn:microsoft.com/office/officeart/2005/8/layout/default"/>
    <dgm:cxn modelId="{3F0C1658-C0BE-4D14-9C71-7FB8DFC5E2A7}" type="presParOf" srcId="{208A042A-9162-4116-9A4C-7799BCE57F44}" destId="{0C33822B-1507-4A05-B097-E4F36E7DC845}" srcOrd="3" destOrd="0" presId="urn:microsoft.com/office/officeart/2005/8/layout/default"/>
    <dgm:cxn modelId="{E4BA4A0B-F9F1-4AB4-A1C7-A68AC0E6C023}" type="presParOf" srcId="{208A042A-9162-4116-9A4C-7799BCE57F44}" destId="{CAC5692A-E137-4C17-82CC-A1ED58E5DC50}" srcOrd="4" destOrd="0" presId="urn:microsoft.com/office/officeart/2005/8/layout/default"/>
    <dgm:cxn modelId="{07FF9A70-9E83-4233-9F06-38CF5DDE7C98}" type="presParOf" srcId="{208A042A-9162-4116-9A4C-7799BCE57F44}" destId="{8F5BBB51-9033-4D8B-B7AB-A91A770C662C}" srcOrd="5" destOrd="0" presId="urn:microsoft.com/office/officeart/2005/8/layout/default"/>
    <dgm:cxn modelId="{6F3F7CB3-CE01-460F-A1E8-A7DAEB9C91AB}" type="presParOf" srcId="{208A042A-9162-4116-9A4C-7799BCE57F44}" destId="{5B1E07B2-2FC9-437D-A7DC-6F52520C8DB7}" srcOrd="6" destOrd="0" presId="urn:microsoft.com/office/officeart/2005/8/layout/default"/>
    <dgm:cxn modelId="{7D6711E2-F6B2-4425-8906-C8CDA43691FD}" type="presParOf" srcId="{208A042A-9162-4116-9A4C-7799BCE57F44}" destId="{232DCB8C-9D9A-4C02-B5E3-6086A294D591}" srcOrd="7" destOrd="0" presId="urn:microsoft.com/office/officeart/2005/8/layout/default"/>
    <dgm:cxn modelId="{4696D932-E107-480A-A9C2-132BAE65F693}" type="presParOf" srcId="{208A042A-9162-4116-9A4C-7799BCE57F44}" destId="{C941BB41-FF84-4B19-AB12-7FBC3089C3E5}"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FE8C30A-64F5-4751-BC20-E4189653665B}" type="doc">
      <dgm:prSet loTypeId="urn:microsoft.com/office/officeart/2005/8/layout/hProcess9" loCatId="process" qsTypeId="urn:microsoft.com/office/officeart/2005/8/quickstyle/simple1" qsCatId="simple" csTypeId="urn:microsoft.com/office/officeart/2005/8/colors/accent1_2" csCatId="accent1" phldr="1"/>
      <dgm:spPr/>
    </dgm:pt>
    <dgm:pt modelId="{BB4FC61A-A71A-4C0C-8601-601BDB8E6FAA}">
      <dgm:prSet phldrT="[Text]">
        <dgm:style>
          <a:lnRef idx="0">
            <a:schemeClr val="accent1"/>
          </a:lnRef>
          <a:fillRef idx="3">
            <a:schemeClr val="accent1"/>
          </a:fillRef>
          <a:effectRef idx="3">
            <a:schemeClr val="accent1"/>
          </a:effectRef>
          <a:fontRef idx="minor">
            <a:schemeClr val="lt1"/>
          </a:fontRef>
        </dgm:style>
      </dgm:prSet>
      <dgm:spPr>
        <a:solidFill>
          <a:srgbClr val="0B8359"/>
        </a:solidFill>
        <a:effectLst>
          <a:outerShdw blurRad="149987" dist="250190" dir="8460000" rotWithShape="0">
            <a:srgbClr val="000000">
              <a:alpha val="28000"/>
            </a:srgbClr>
          </a:outerShdw>
        </a:effectLst>
      </dgm:spPr>
      <dgm:t>
        <a:bodyPr/>
        <a:lstStyle/>
        <a:p>
          <a:r>
            <a:rPr lang="en-AU" dirty="0">
              <a:solidFill>
                <a:schemeClr val="bg1"/>
              </a:solidFill>
            </a:rPr>
            <a:t>Set ground rules</a:t>
          </a:r>
        </a:p>
      </dgm:t>
    </dgm:pt>
    <dgm:pt modelId="{A4B1D8B8-12B1-44BA-8218-A50E925EF4FD}" type="parTrans" cxnId="{E46D71A3-CDD1-4769-AF12-96A2A63912AD}">
      <dgm:prSet/>
      <dgm:spPr/>
      <dgm:t>
        <a:bodyPr/>
        <a:lstStyle/>
        <a:p>
          <a:endParaRPr lang="en-AU"/>
        </a:p>
      </dgm:t>
    </dgm:pt>
    <dgm:pt modelId="{56BC2F13-B5E7-408C-BDE8-A8F0AF4A4F50}" type="sibTrans" cxnId="{E46D71A3-CDD1-4769-AF12-96A2A63912AD}">
      <dgm:prSet/>
      <dgm:spPr/>
      <dgm:t>
        <a:bodyPr/>
        <a:lstStyle/>
        <a:p>
          <a:endParaRPr lang="en-AU"/>
        </a:p>
      </dgm:t>
    </dgm:pt>
    <dgm:pt modelId="{3E495106-5FE8-4F61-B565-15975D8E2422}">
      <dgm:prSet phldrT="[Text]">
        <dgm:style>
          <a:lnRef idx="0">
            <a:schemeClr val="accent1"/>
          </a:lnRef>
          <a:fillRef idx="3">
            <a:schemeClr val="accent1"/>
          </a:fillRef>
          <a:effectRef idx="3">
            <a:schemeClr val="accent1"/>
          </a:effectRef>
          <a:fontRef idx="minor">
            <a:schemeClr val="lt1"/>
          </a:fontRef>
        </dgm:style>
      </dgm:prSet>
      <dgm:spPr>
        <a:solidFill>
          <a:srgbClr val="1EA470"/>
        </a:solidFill>
        <a:effectLst>
          <a:outerShdw blurRad="149987" dist="250190" dir="8460000" rotWithShape="0">
            <a:srgbClr val="000000">
              <a:alpha val="28000"/>
            </a:srgbClr>
          </a:outerShdw>
        </a:effectLst>
      </dgm:spPr>
      <dgm:t>
        <a:bodyPr/>
        <a:lstStyle/>
        <a:p>
          <a:r>
            <a:rPr lang="en-AU" dirty="0">
              <a:solidFill>
                <a:schemeClr val="bg1"/>
              </a:solidFill>
            </a:rPr>
            <a:t>Assumptions</a:t>
          </a:r>
        </a:p>
      </dgm:t>
    </dgm:pt>
    <dgm:pt modelId="{5653E112-44E7-4C84-BE6E-3FCC91025218}" type="parTrans" cxnId="{AB20E9CD-B356-49D6-9A9A-35E257807664}">
      <dgm:prSet/>
      <dgm:spPr/>
      <dgm:t>
        <a:bodyPr/>
        <a:lstStyle/>
        <a:p>
          <a:endParaRPr lang="en-AU"/>
        </a:p>
      </dgm:t>
    </dgm:pt>
    <dgm:pt modelId="{5EDB639C-CF47-49EB-A578-19F6946A7AEF}" type="sibTrans" cxnId="{AB20E9CD-B356-49D6-9A9A-35E257807664}">
      <dgm:prSet/>
      <dgm:spPr/>
      <dgm:t>
        <a:bodyPr/>
        <a:lstStyle/>
        <a:p>
          <a:endParaRPr lang="en-AU"/>
        </a:p>
      </dgm:t>
    </dgm:pt>
    <dgm:pt modelId="{76558827-B6C7-4C93-9CA6-22C0834085C9}">
      <dgm:prSet phldrT="[Text]">
        <dgm:style>
          <a:lnRef idx="0">
            <a:schemeClr val="accent1"/>
          </a:lnRef>
          <a:fillRef idx="3">
            <a:schemeClr val="accent1"/>
          </a:fillRef>
          <a:effectRef idx="3">
            <a:schemeClr val="accent1"/>
          </a:effectRef>
          <a:fontRef idx="minor">
            <a:schemeClr val="lt1"/>
          </a:fontRef>
        </dgm:style>
      </dgm:prSet>
      <dgm:spPr>
        <a:solidFill>
          <a:srgbClr val="3ABD85"/>
        </a:solidFill>
        <a:effectLst>
          <a:outerShdw blurRad="149987" dist="250190" dir="8460000" rotWithShape="0">
            <a:srgbClr val="000000">
              <a:alpha val="28000"/>
            </a:srgbClr>
          </a:outerShdw>
        </a:effectLst>
      </dgm:spPr>
      <dgm:t>
        <a:bodyPr/>
        <a:lstStyle/>
        <a:p>
          <a:r>
            <a:rPr lang="en-AU" dirty="0">
              <a:solidFill>
                <a:schemeClr val="bg1"/>
              </a:solidFill>
            </a:rPr>
            <a:t>Build forecast</a:t>
          </a:r>
        </a:p>
      </dgm:t>
    </dgm:pt>
    <dgm:pt modelId="{BE213498-343C-4F20-8FCB-6BE600C58CED}" type="parTrans" cxnId="{BFBA002C-C63C-4198-9CFD-48A5FB486D2E}">
      <dgm:prSet/>
      <dgm:spPr/>
      <dgm:t>
        <a:bodyPr/>
        <a:lstStyle/>
        <a:p>
          <a:endParaRPr lang="en-AU"/>
        </a:p>
      </dgm:t>
    </dgm:pt>
    <dgm:pt modelId="{32262DBF-93C4-4332-94AE-0A1F806C9D05}" type="sibTrans" cxnId="{BFBA002C-C63C-4198-9CFD-48A5FB486D2E}">
      <dgm:prSet/>
      <dgm:spPr/>
      <dgm:t>
        <a:bodyPr/>
        <a:lstStyle/>
        <a:p>
          <a:endParaRPr lang="en-AU"/>
        </a:p>
      </dgm:t>
    </dgm:pt>
    <dgm:pt modelId="{D512BBA3-6257-4237-9C4C-2A6FDC4192CB}">
      <dgm:prSet phldrT="[Text]">
        <dgm:style>
          <a:lnRef idx="0">
            <a:schemeClr val="accent1"/>
          </a:lnRef>
          <a:fillRef idx="3">
            <a:schemeClr val="accent1"/>
          </a:fillRef>
          <a:effectRef idx="3">
            <a:schemeClr val="accent1"/>
          </a:effectRef>
          <a:fontRef idx="minor">
            <a:schemeClr val="lt1"/>
          </a:fontRef>
        </dgm:style>
      </dgm:prSet>
      <dgm:spPr>
        <a:solidFill>
          <a:srgbClr val="0B8359"/>
        </a:solidFill>
        <a:effectLst>
          <a:outerShdw blurRad="149987" dist="250190" dir="8460000" rotWithShape="0">
            <a:srgbClr val="000000">
              <a:alpha val="28000"/>
            </a:srgbClr>
          </a:outerShdw>
        </a:effectLst>
      </dgm:spPr>
      <dgm:t>
        <a:bodyPr/>
        <a:lstStyle/>
        <a:p>
          <a:r>
            <a:rPr lang="en-AU" dirty="0">
              <a:solidFill>
                <a:schemeClr val="bg1"/>
              </a:solidFill>
            </a:rPr>
            <a:t>Align to plan</a:t>
          </a:r>
        </a:p>
      </dgm:t>
    </dgm:pt>
    <dgm:pt modelId="{8BC8E467-1285-4DAE-B5F1-B31917AF8010}" type="parTrans" cxnId="{7FDDF847-840D-43CF-AF37-EF6244951437}">
      <dgm:prSet/>
      <dgm:spPr/>
      <dgm:t>
        <a:bodyPr/>
        <a:lstStyle/>
        <a:p>
          <a:endParaRPr lang="en-AU"/>
        </a:p>
      </dgm:t>
    </dgm:pt>
    <dgm:pt modelId="{ECB074AF-F491-4D49-972B-627C18EA12DD}" type="sibTrans" cxnId="{7FDDF847-840D-43CF-AF37-EF6244951437}">
      <dgm:prSet/>
      <dgm:spPr/>
      <dgm:t>
        <a:bodyPr/>
        <a:lstStyle/>
        <a:p>
          <a:endParaRPr lang="en-AU"/>
        </a:p>
      </dgm:t>
    </dgm:pt>
    <dgm:pt modelId="{7E976234-EEC2-4B2C-AEBD-CA4BC08AB660}">
      <dgm:prSet phldrT="[Text]">
        <dgm:style>
          <a:lnRef idx="0">
            <a:schemeClr val="accent1"/>
          </a:lnRef>
          <a:fillRef idx="3">
            <a:schemeClr val="accent1"/>
          </a:fillRef>
          <a:effectRef idx="3">
            <a:schemeClr val="accent1"/>
          </a:effectRef>
          <a:fontRef idx="minor">
            <a:schemeClr val="lt1"/>
          </a:fontRef>
        </dgm:style>
      </dgm:prSet>
      <dgm:spPr>
        <a:solidFill>
          <a:srgbClr val="0B8359"/>
        </a:solidFill>
        <a:effectLst>
          <a:outerShdw blurRad="149987" dist="250190" dir="8460000" rotWithShape="0">
            <a:srgbClr val="000000">
              <a:alpha val="28000"/>
            </a:srgbClr>
          </a:outerShdw>
        </a:effectLst>
      </dgm:spPr>
      <dgm:t>
        <a:bodyPr/>
        <a:lstStyle/>
        <a:p>
          <a:r>
            <a:rPr lang="en-AU" dirty="0">
              <a:solidFill>
                <a:schemeClr val="bg1"/>
              </a:solidFill>
            </a:rPr>
            <a:t>Incremental or zero base?</a:t>
          </a:r>
        </a:p>
      </dgm:t>
    </dgm:pt>
    <dgm:pt modelId="{54827BF5-466D-4DCE-85E2-775B323CFD78}" type="parTrans" cxnId="{70688369-B927-4659-820F-EDC14B63AAC4}">
      <dgm:prSet/>
      <dgm:spPr/>
      <dgm:t>
        <a:bodyPr/>
        <a:lstStyle/>
        <a:p>
          <a:endParaRPr lang="en-AU"/>
        </a:p>
      </dgm:t>
    </dgm:pt>
    <dgm:pt modelId="{552640FE-A241-498B-AA84-4DD80EA74C55}" type="sibTrans" cxnId="{70688369-B927-4659-820F-EDC14B63AAC4}">
      <dgm:prSet/>
      <dgm:spPr/>
      <dgm:t>
        <a:bodyPr/>
        <a:lstStyle/>
        <a:p>
          <a:endParaRPr lang="en-AU"/>
        </a:p>
      </dgm:t>
    </dgm:pt>
    <dgm:pt modelId="{1AEC14AB-9B4F-4E99-9EAE-C27B84D8CFF4}">
      <dgm:prSet phldrT="[Text]">
        <dgm:style>
          <a:lnRef idx="0">
            <a:schemeClr val="accent1"/>
          </a:lnRef>
          <a:fillRef idx="3">
            <a:schemeClr val="accent1"/>
          </a:fillRef>
          <a:effectRef idx="3">
            <a:schemeClr val="accent1"/>
          </a:effectRef>
          <a:fontRef idx="minor">
            <a:schemeClr val="lt1"/>
          </a:fontRef>
        </dgm:style>
      </dgm:prSet>
      <dgm:spPr>
        <a:solidFill>
          <a:srgbClr val="0B8359"/>
        </a:solidFill>
        <a:effectLst>
          <a:outerShdw blurRad="149987" dist="250190" dir="8460000" rotWithShape="0">
            <a:srgbClr val="000000">
              <a:alpha val="28000"/>
            </a:srgbClr>
          </a:outerShdw>
        </a:effectLst>
      </dgm:spPr>
      <dgm:t>
        <a:bodyPr/>
        <a:lstStyle/>
        <a:p>
          <a:r>
            <a:rPr lang="en-AU" dirty="0">
              <a:solidFill>
                <a:schemeClr val="bg1"/>
              </a:solidFill>
            </a:rPr>
            <a:t>Timing</a:t>
          </a:r>
        </a:p>
      </dgm:t>
    </dgm:pt>
    <dgm:pt modelId="{34369989-CBB0-46D5-A677-D61EB0213168}" type="parTrans" cxnId="{FA376495-E713-4E9E-99D3-467AECA12C33}">
      <dgm:prSet/>
      <dgm:spPr/>
      <dgm:t>
        <a:bodyPr/>
        <a:lstStyle/>
        <a:p>
          <a:endParaRPr lang="en-AU"/>
        </a:p>
      </dgm:t>
    </dgm:pt>
    <dgm:pt modelId="{576C3426-D3F2-47B3-ABE2-182D7E209825}" type="sibTrans" cxnId="{FA376495-E713-4E9E-99D3-467AECA12C33}">
      <dgm:prSet/>
      <dgm:spPr/>
      <dgm:t>
        <a:bodyPr/>
        <a:lstStyle/>
        <a:p>
          <a:endParaRPr lang="en-AU"/>
        </a:p>
      </dgm:t>
    </dgm:pt>
    <dgm:pt modelId="{00D47F06-1972-4C12-81A5-C52A49E61BC5}">
      <dgm:prSet phldrT="[Text]">
        <dgm:style>
          <a:lnRef idx="0">
            <a:schemeClr val="accent1"/>
          </a:lnRef>
          <a:fillRef idx="3">
            <a:schemeClr val="accent1"/>
          </a:fillRef>
          <a:effectRef idx="3">
            <a:schemeClr val="accent1"/>
          </a:effectRef>
          <a:fontRef idx="minor">
            <a:schemeClr val="lt1"/>
          </a:fontRef>
        </dgm:style>
      </dgm:prSet>
      <dgm:spPr>
        <a:solidFill>
          <a:srgbClr val="1EA470"/>
        </a:solidFill>
        <a:effectLst>
          <a:outerShdw blurRad="149987" dist="250190" dir="8460000" rotWithShape="0">
            <a:srgbClr val="000000">
              <a:alpha val="28000"/>
            </a:srgbClr>
          </a:outerShdw>
        </a:effectLst>
      </dgm:spPr>
      <dgm:t>
        <a:bodyPr/>
        <a:lstStyle/>
        <a:p>
          <a:r>
            <a:rPr lang="en-AU" dirty="0">
              <a:solidFill>
                <a:schemeClr val="bg1"/>
              </a:solidFill>
            </a:rPr>
            <a:t>Past results</a:t>
          </a:r>
        </a:p>
      </dgm:t>
    </dgm:pt>
    <dgm:pt modelId="{0E62EFB2-4542-4F21-A7B7-5175404CD79E}" type="parTrans" cxnId="{CCA7C2B2-D059-4955-B0D5-A6890ED88EFF}">
      <dgm:prSet/>
      <dgm:spPr/>
      <dgm:t>
        <a:bodyPr/>
        <a:lstStyle/>
        <a:p>
          <a:endParaRPr lang="en-AU"/>
        </a:p>
      </dgm:t>
    </dgm:pt>
    <dgm:pt modelId="{681DFF6F-672A-4E9E-A049-73AF58096E3B}" type="sibTrans" cxnId="{CCA7C2B2-D059-4955-B0D5-A6890ED88EFF}">
      <dgm:prSet/>
      <dgm:spPr/>
      <dgm:t>
        <a:bodyPr/>
        <a:lstStyle/>
        <a:p>
          <a:endParaRPr lang="en-AU"/>
        </a:p>
      </dgm:t>
    </dgm:pt>
    <dgm:pt modelId="{29515FCB-2E74-4AE8-9157-A17150FCE8C4}">
      <dgm:prSet phldrT="[Text]">
        <dgm:style>
          <a:lnRef idx="0">
            <a:schemeClr val="accent1"/>
          </a:lnRef>
          <a:fillRef idx="3">
            <a:schemeClr val="accent1"/>
          </a:fillRef>
          <a:effectRef idx="3">
            <a:schemeClr val="accent1"/>
          </a:effectRef>
          <a:fontRef idx="minor">
            <a:schemeClr val="lt1"/>
          </a:fontRef>
        </dgm:style>
      </dgm:prSet>
      <dgm:spPr>
        <a:solidFill>
          <a:srgbClr val="1EA470"/>
        </a:solidFill>
        <a:effectLst>
          <a:outerShdw blurRad="149987" dist="250190" dir="8460000" rotWithShape="0">
            <a:srgbClr val="000000">
              <a:alpha val="28000"/>
            </a:srgbClr>
          </a:outerShdw>
        </a:effectLst>
      </dgm:spPr>
      <dgm:t>
        <a:bodyPr/>
        <a:lstStyle/>
        <a:p>
          <a:r>
            <a:rPr lang="en-AU" dirty="0">
              <a:solidFill>
                <a:schemeClr val="bg1"/>
              </a:solidFill>
            </a:rPr>
            <a:t>Knowns and unknowns</a:t>
          </a:r>
        </a:p>
      </dgm:t>
    </dgm:pt>
    <dgm:pt modelId="{AB66FABE-D530-40B4-92B9-03157EE924EF}" type="parTrans" cxnId="{F01C30C0-1DCE-4917-B7F5-CEF0B5F3DC0D}">
      <dgm:prSet/>
      <dgm:spPr/>
      <dgm:t>
        <a:bodyPr/>
        <a:lstStyle/>
        <a:p>
          <a:endParaRPr lang="en-AU"/>
        </a:p>
      </dgm:t>
    </dgm:pt>
    <dgm:pt modelId="{D0A5BE14-F67D-4F2A-B03B-86A66707A330}" type="sibTrans" cxnId="{F01C30C0-1DCE-4917-B7F5-CEF0B5F3DC0D}">
      <dgm:prSet/>
      <dgm:spPr/>
      <dgm:t>
        <a:bodyPr/>
        <a:lstStyle/>
        <a:p>
          <a:endParaRPr lang="en-AU"/>
        </a:p>
      </dgm:t>
    </dgm:pt>
    <dgm:pt modelId="{B5589F6B-E8A3-4DD6-9500-E56FEC8C2BB9}">
      <dgm:prSet phldrT="[Text]">
        <dgm:style>
          <a:lnRef idx="0">
            <a:schemeClr val="accent1"/>
          </a:lnRef>
          <a:fillRef idx="3">
            <a:schemeClr val="accent1"/>
          </a:fillRef>
          <a:effectRef idx="3">
            <a:schemeClr val="accent1"/>
          </a:effectRef>
          <a:fontRef idx="minor">
            <a:schemeClr val="lt1"/>
          </a:fontRef>
        </dgm:style>
      </dgm:prSet>
      <dgm:spPr>
        <a:solidFill>
          <a:srgbClr val="1EA470"/>
        </a:solidFill>
        <a:effectLst>
          <a:outerShdw blurRad="149987" dist="250190" dir="8460000" rotWithShape="0">
            <a:srgbClr val="000000">
              <a:alpha val="28000"/>
            </a:srgbClr>
          </a:outerShdw>
        </a:effectLst>
      </dgm:spPr>
      <dgm:t>
        <a:bodyPr/>
        <a:lstStyle/>
        <a:p>
          <a:r>
            <a:rPr lang="en-AU" dirty="0">
              <a:solidFill>
                <a:schemeClr val="bg1"/>
              </a:solidFill>
            </a:rPr>
            <a:t>Constraints</a:t>
          </a:r>
        </a:p>
      </dgm:t>
    </dgm:pt>
    <dgm:pt modelId="{816CCBB1-7BD7-4915-9D43-F05AE20A04CC}" type="parTrans" cxnId="{B257E12D-ABB9-4D1F-A9FB-B13E3EA82E39}">
      <dgm:prSet/>
      <dgm:spPr/>
      <dgm:t>
        <a:bodyPr/>
        <a:lstStyle/>
        <a:p>
          <a:endParaRPr lang="en-AU"/>
        </a:p>
      </dgm:t>
    </dgm:pt>
    <dgm:pt modelId="{C1C84873-209B-45D1-8E76-9776098D6272}" type="sibTrans" cxnId="{B257E12D-ABB9-4D1F-A9FB-B13E3EA82E39}">
      <dgm:prSet/>
      <dgm:spPr/>
      <dgm:t>
        <a:bodyPr/>
        <a:lstStyle/>
        <a:p>
          <a:endParaRPr lang="en-AU"/>
        </a:p>
      </dgm:t>
    </dgm:pt>
    <dgm:pt modelId="{7EFBFCCB-F7A5-4DD0-9F82-AAC6E91B5E07}">
      <dgm:prSet phldrT="[Text]">
        <dgm:style>
          <a:lnRef idx="0">
            <a:schemeClr val="accent1"/>
          </a:lnRef>
          <a:fillRef idx="3">
            <a:schemeClr val="accent1"/>
          </a:fillRef>
          <a:effectRef idx="3">
            <a:schemeClr val="accent1"/>
          </a:effectRef>
          <a:fontRef idx="minor">
            <a:schemeClr val="lt1"/>
          </a:fontRef>
        </dgm:style>
      </dgm:prSet>
      <dgm:spPr>
        <a:solidFill>
          <a:srgbClr val="0B8359"/>
        </a:solidFill>
        <a:effectLst>
          <a:outerShdw blurRad="149987" dist="250190" dir="8460000" rotWithShape="0">
            <a:srgbClr val="000000">
              <a:alpha val="28000"/>
            </a:srgbClr>
          </a:outerShdw>
        </a:effectLst>
      </dgm:spPr>
      <dgm:t>
        <a:bodyPr/>
        <a:lstStyle/>
        <a:p>
          <a:r>
            <a:rPr lang="en-AU" dirty="0">
              <a:solidFill>
                <a:schemeClr val="bg1"/>
              </a:solidFill>
            </a:rPr>
            <a:t>Consult</a:t>
          </a:r>
        </a:p>
      </dgm:t>
    </dgm:pt>
    <dgm:pt modelId="{7E923E02-CA2D-420A-A78F-487B38F2E5C5}" type="parTrans" cxnId="{E19E814F-5180-42E6-B705-1C635A1D6202}">
      <dgm:prSet/>
      <dgm:spPr/>
      <dgm:t>
        <a:bodyPr/>
        <a:lstStyle/>
        <a:p>
          <a:endParaRPr lang="en-AU"/>
        </a:p>
      </dgm:t>
    </dgm:pt>
    <dgm:pt modelId="{9C742432-2539-483F-97CD-BA5744730C2B}" type="sibTrans" cxnId="{E19E814F-5180-42E6-B705-1C635A1D6202}">
      <dgm:prSet/>
      <dgm:spPr/>
      <dgm:t>
        <a:bodyPr/>
        <a:lstStyle/>
        <a:p>
          <a:endParaRPr lang="en-AU"/>
        </a:p>
      </dgm:t>
    </dgm:pt>
    <dgm:pt modelId="{E9B72305-E803-4EFD-B421-CED4BEBB9C41}">
      <dgm:prSet phldrT="[Text]">
        <dgm:style>
          <a:lnRef idx="0">
            <a:schemeClr val="accent1"/>
          </a:lnRef>
          <a:fillRef idx="3">
            <a:schemeClr val="accent1"/>
          </a:fillRef>
          <a:effectRef idx="3">
            <a:schemeClr val="accent1"/>
          </a:effectRef>
          <a:fontRef idx="minor">
            <a:schemeClr val="lt1"/>
          </a:fontRef>
        </dgm:style>
      </dgm:prSet>
      <dgm:spPr>
        <a:solidFill>
          <a:srgbClr val="3ABD85"/>
        </a:solidFill>
        <a:effectLst>
          <a:outerShdw blurRad="149987" dist="250190" dir="8460000" rotWithShape="0">
            <a:srgbClr val="000000">
              <a:alpha val="28000"/>
            </a:srgbClr>
          </a:outerShdw>
        </a:effectLst>
      </dgm:spPr>
      <dgm:t>
        <a:bodyPr/>
        <a:lstStyle/>
        <a:p>
          <a:r>
            <a:rPr lang="en-AU" dirty="0">
              <a:solidFill>
                <a:schemeClr val="bg1"/>
              </a:solidFill>
            </a:rPr>
            <a:t>Templates</a:t>
          </a:r>
        </a:p>
      </dgm:t>
    </dgm:pt>
    <dgm:pt modelId="{4606F571-C892-4E85-97A2-708579A9BE9F}" type="parTrans" cxnId="{42B4BCD7-80A5-4480-ACB7-8B6C6D4D961D}">
      <dgm:prSet/>
      <dgm:spPr/>
      <dgm:t>
        <a:bodyPr/>
        <a:lstStyle/>
        <a:p>
          <a:endParaRPr lang="en-AU"/>
        </a:p>
      </dgm:t>
    </dgm:pt>
    <dgm:pt modelId="{78BCDECF-589B-4109-8C22-FCD820A7D98A}" type="sibTrans" cxnId="{42B4BCD7-80A5-4480-ACB7-8B6C6D4D961D}">
      <dgm:prSet/>
      <dgm:spPr/>
      <dgm:t>
        <a:bodyPr/>
        <a:lstStyle/>
        <a:p>
          <a:endParaRPr lang="en-AU"/>
        </a:p>
      </dgm:t>
    </dgm:pt>
    <dgm:pt modelId="{5218549D-0DF3-45E0-9373-0BAC1124AE26}">
      <dgm:prSet phldrT="[Text]">
        <dgm:style>
          <a:lnRef idx="0">
            <a:schemeClr val="accent1"/>
          </a:lnRef>
          <a:fillRef idx="3">
            <a:schemeClr val="accent1"/>
          </a:fillRef>
          <a:effectRef idx="3">
            <a:schemeClr val="accent1"/>
          </a:effectRef>
          <a:fontRef idx="minor">
            <a:schemeClr val="lt1"/>
          </a:fontRef>
        </dgm:style>
      </dgm:prSet>
      <dgm:spPr>
        <a:solidFill>
          <a:srgbClr val="3ABD85"/>
        </a:solidFill>
        <a:effectLst>
          <a:outerShdw blurRad="149987" dist="250190" dir="8460000" rotWithShape="0">
            <a:srgbClr val="000000">
              <a:alpha val="28000"/>
            </a:srgbClr>
          </a:outerShdw>
        </a:effectLst>
      </dgm:spPr>
      <dgm:t>
        <a:bodyPr/>
        <a:lstStyle/>
        <a:p>
          <a:r>
            <a:rPr lang="en-AU" dirty="0">
              <a:solidFill>
                <a:schemeClr val="bg1"/>
              </a:solidFill>
            </a:rPr>
            <a:t>Levels</a:t>
          </a:r>
        </a:p>
      </dgm:t>
    </dgm:pt>
    <dgm:pt modelId="{7D80BECB-EC80-4D45-BED1-847CC7CA6D3A}" type="parTrans" cxnId="{66F5DDCB-C7AF-490F-8503-89C6E109C596}">
      <dgm:prSet/>
      <dgm:spPr/>
      <dgm:t>
        <a:bodyPr/>
        <a:lstStyle/>
        <a:p>
          <a:endParaRPr lang="en-AU"/>
        </a:p>
      </dgm:t>
    </dgm:pt>
    <dgm:pt modelId="{10DF973E-5AD2-457B-B33A-94C21B55603D}" type="sibTrans" cxnId="{66F5DDCB-C7AF-490F-8503-89C6E109C596}">
      <dgm:prSet/>
      <dgm:spPr/>
      <dgm:t>
        <a:bodyPr/>
        <a:lstStyle/>
        <a:p>
          <a:endParaRPr lang="en-AU"/>
        </a:p>
      </dgm:t>
    </dgm:pt>
    <dgm:pt modelId="{63BAF523-5EB7-4C98-A656-CB7E85CAD78E}">
      <dgm:prSet phldrT="[Text]">
        <dgm:style>
          <a:lnRef idx="0">
            <a:schemeClr val="accent1"/>
          </a:lnRef>
          <a:fillRef idx="3">
            <a:schemeClr val="accent1"/>
          </a:fillRef>
          <a:effectRef idx="3">
            <a:schemeClr val="accent1"/>
          </a:effectRef>
          <a:fontRef idx="minor">
            <a:schemeClr val="lt1"/>
          </a:fontRef>
        </dgm:style>
      </dgm:prSet>
      <dgm:spPr>
        <a:solidFill>
          <a:srgbClr val="3ABD85"/>
        </a:solidFill>
        <a:effectLst>
          <a:outerShdw blurRad="149987" dist="250190" dir="8460000" rotWithShape="0">
            <a:srgbClr val="000000">
              <a:alpha val="28000"/>
            </a:srgbClr>
          </a:outerShdw>
        </a:effectLst>
      </dgm:spPr>
      <dgm:t>
        <a:bodyPr/>
        <a:lstStyle/>
        <a:p>
          <a:r>
            <a:rPr lang="en-AU" dirty="0">
              <a:solidFill>
                <a:schemeClr val="bg1"/>
              </a:solidFill>
            </a:rPr>
            <a:t>Sensitivities</a:t>
          </a:r>
        </a:p>
      </dgm:t>
    </dgm:pt>
    <dgm:pt modelId="{2C8E6271-86D7-4C62-9759-ADFA2D04A1D1}" type="parTrans" cxnId="{810F2BA6-8C1B-4C95-A514-C62AF5CE8AAE}">
      <dgm:prSet/>
      <dgm:spPr/>
      <dgm:t>
        <a:bodyPr/>
        <a:lstStyle/>
        <a:p>
          <a:endParaRPr lang="en-AU"/>
        </a:p>
      </dgm:t>
    </dgm:pt>
    <dgm:pt modelId="{3CDD1C34-AD68-4709-8ED8-E953A761F81C}" type="sibTrans" cxnId="{810F2BA6-8C1B-4C95-A514-C62AF5CE8AAE}">
      <dgm:prSet/>
      <dgm:spPr/>
      <dgm:t>
        <a:bodyPr/>
        <a:lstStyle/>
        <a:p>
          <a:endParaRPr lang="en-AU"/>
        </a:p>
      </dgm:t>
    </dgm:pt>
    <dgm:pt modelId="{B18269F3-22AE-4713-B029-34D01A7AD517}">
      <dgm:prSet phldrT="[Text]">
        <dgm:style>
          <a:lnRef idx="0">
            <a:schemeClr val="accent1"/>
          </a:lnRef>
          <a:fillRef idx="3">
            <a:schemeClr val="accent1"/>
          </a:fillRef>
          <a:effectRef idx="3">
            <a:schemeClr val="accent1"/>
          </a:effectRef>
          <a:fontRef idx="minor">
            <a:schemeClr val="lt1"/>
          </a:fontRef>
        </dgm:style>
      </dgm:prSet>
      <dgm:spPr>
        <a:solidFill>
          <a:srgbClr val="3ABD85"/>
        </a:solidFill>
        <a:effectLst>
          <a:outerShdw blurRad="149987" dist="250190" dir="8460000" rotWithShape="0">
            <a:srgbClr val="000000">
              <a:alpha val="28000"/>
            </a:srgbClr>
          </a:outerShdw>
        </a:effectLst>
      </dgm:spPr>
      <dgm:t>
        <a:bodyPr/>
        <a:lstStyle/>
        <a:p>
          <a:r>
            <a:rPr lang="en-AU" dirty="0">
              <a:solidFill>
                <a:schemeClr val="bg1"/>
              </a:solidFill>
            </a:rPr>
            <a:t>Success factors</a:t>
          </a:r>
        </a:p>
      </dgm:t>
    </dgm:pt>
    <dgm:pt modelId="{A781C29A-5E3A-48B0-8C24-8BA1F5696056}" type="parTrans" cxnId="{F641550E-FB59-4BD5-8AFD-A061C574C072}">
      <dgm:prSet/>
      <dgm:spPr/>
      <dgm:t>
        <a:bodyPr/>
        <a:lstStyle/>
        <a:p>
          <a:endParaRPr lang="en-AU"/>
        </a:p>
      </dgm:t>
    </dgm:pt>
    <dgm:pt modelId="{D2214C86-4651-483F-AF15-C0E7C4C9D644}" type="sibTrans" cxnId="{F641550E-FB59-4BD5-8AFD-A061C574C072}">
      <dgm:prSet/>
      <dgm:spPr/>
      <dgm:t>
        <a:bodyPr/>
        <a:lstStyle/>
        <a:p>
          <a:endParaRPr lang="en-AU"/>
        </a:p>
      </dgm:t>
    </dgm:pt>
    <dgm:pt modelId="{289FE0EF-D479-44C3-850F-83ACFFAB3E21}">
      <dgm:prSet phldrT="[Text]">
        <dgm:style>
          <a:lnRef idx="0">
            <a:schemeClr val="accent1"/>
          </a:lnRef>
          <a:fillRef idx="3">
            <a:schemeClr val="accent1"/>
          </a:fillRef>
          <a:effectRef idx="3">
            <a:schemeClr val="accent1"/>
          </a:effectRef>
          <a:fontRef idx="minor">
            <a:schemeClr val="lt1"/>
          </a:fontRef>
        </dgm:style>
      </dgm:prSet>
      <dgm:spPr>
        <a:solidFill>
          <a:srgbClr val="6EBD98"/>
        </a:solidFill>
        <a:effectLst>
          <a:outerShdw blurRad="149987" dist="250190" dir="8460000" rotWithShape="0">
            <a:srgbClr val="000000">
              <a:alpha val="28000"/>
            </a:srgbClr>
          </a:outerShdw>
        </a:effectLst>
      </dgm:spPr>
      <dgm:t>
        <a:bodyPr/>
        <a:lstStyle/>
        <a:p>
          <a:r>
            <a:rPr lang="en-AU" dirty="0">
              <a:solidFill>
                <a:schemeClr val="bg1"/>
              </a:solidFill>
            </a:rPr>
            <a:t>Implement</a:t>
          </a:r>
        </a:p>
      </dgm:t>
    </dgm:pt>
    <dgm:pt modelId="{D54F390C-D710-4D96-A677-DA156F0D55A6}" type="parTrans" cxnId="{DF6F19A7-D685-4375-B670-5CE78FA741A9}">
      <dgm:prSet/>
      <dgm:spPr/>
      <dgm:t>
        <a:bodyPr/>
        <a:lstStyle/>
        <a:p>
          <a:endParaRPr lang="en-AU"/>
        </a:p>
      </dgm:t>
    </dgm:pt>
    <dgm:pt modelId="{8C475B1C-BFD4-4DF2-8F9C-B44425BD6E65}" type="sibTrans" cxnId="{DF6F19A7-D685-4375-B670-5CE78FA741A9}">
      <dgm:prSet/>
      <dgm:spPr/>
      <dgm:t>
        <a:bodyPr/>
        <a:lstStyle/>
        <a:p>
          <a:endParaRPr lang="en-AU"/>
        </a:p>
      </dgm:t>
    </dgm:pt>
    <dgm:pt modelId="{74EBEE48-04B9-4889-923D-5DBE295EA652}">
      <dgm:prSet phldrT="[Text]">
        <dgm:style>
          <a:lnRef idx="0">
            <a:schemeClr val="accent1"/>
          </a:lnRef>
          <a:fillRef idx="3">
            <a:schemeClr val="accent1"/>
          </a:fillRef>
          <a:effectRef idx="3">
            <a:schemeClr val="accent1"/>
          </a:effectRef>
          <a:fontRef idx="minor">
            <a:schemeClr val="lt1"/>
          </a:fontRef>
        </dgm:style>
      </dgm:prSet>
      <dgm:spPr>
        <a:solidFill>
          <a:srgbClr val="6EBD98"/>
        </a:solidFill>
        <a:effectLst>
          <a:outerShdw blurRad="149987" dist="250190" dir="8460000" rotWithShape="0">
            <a:srgbClr val="000000">
              <a:alpha val="28000"/>
            </a:srgbClr>
          </a:outerShdw>
        </a:effectLst>
      </dgm:spPr>
      <dgm:t>
        <a:bodyPr/>
        <a:lstStyle/>
        <a:p>
          <a:r>
            <a:rPr lang="en-AU" dirty="0">
              <a:solidFill>
                <a:schemeClr val="bg1"/>
              </a:solidFill>
            </a:rPr>
            <a:t>Communicate</a:t>
          </a:r>
        </a:p>
      </dgm:t>
    </dgm:pt>
    <dgm:pt modelId="{EF8D3D5E-C994-480A-A24D-593CEBF0271C}" type="parTrans" cxnId="{432FA405-7E28-41BC-871E-9AE6D83320E7}">
      <dgm:prSet/>
      <dgm:spPr/>
      <dgm:t>
        <a:bodyPr/>
        <a:lstStyle/>
        <a:p>
          <a:endParaRPr lang="en-AU"/>
        </a:p>
      </dgm:t>
    </dgm:pt>
    <dgm:pt modelId="{59B76337-0DC7-4182-BDE7-DF14C937F20C}" type="sibTrans" cxnId="{432FA405-7E28-41BC-871E-9AE6D83320E7}">
      <dgm:prSet/>
      <dgm:spPr/>
      <dgm:t>
        <a:bodyPr/>
        <a:lstStyle/>
        <a:p>
          <a:endParaRPr lang="en-AU"/>
        </a:p>
      </dgm:t>
    </dgm:pt>
    <dgm:pt modelId="{5BE735E7-4A30-469B-88E9-1E3EBC51CCFC}">
      <dgm:prSet phldrT="[Text]">
        <dgm:style>
          <a:lnRef idx="0">
            <a:schemeClr val="accent1"/>
          </a:lnRef>
          <a:fillRef idx="3">
            <a:schemeClr val="accent1"/>
          </a:fillRef>
          <a:effectRef idx="3">
            <a:schemeClr val="accent1"/>
          </a:effectRef>
          <a:fontRef idx="minor">
            <a:schemeClr val="lt1"/>
          </a:fontRef>
        </dgm:style>
      </dgm:prSet>
      <dgm:spPr>
        <a:solidFill>
          <a:srgbClr val="6EBD98"/>
        </a:solidFill>
        <a:effectLst>
          <a:outerShdw blurRad="149987" dist="250190" dir="8460000" rotWithShape="0">
            <a:srgbClr val="000000">
              <a:alpha val="28000"/>
            </a:srgbClr>
          </a:outerShdw>
        </a:effectLst>
      </dgm:spPr>
      <dgm:t>
        <a:bodyPr/>
        <a:lstStyle/>
        <a:p>
          <a:r>
            <a:rPr lang="en-AU" dirty="0">
              <a:solidFill>
                <a:schemeClr val="bg1"/>
              </a:solidFill>
            </a:rPr>
            <a:t>Check to actuals regularly</a:t>
          </a:r>
        </a:p>
      </dgm:t>
    </dgm:pt>
    <dgm:pt modelId="{0C9A9D02-AE65-4DB8-B002-031FC840B822}" type="parTrans" cxnId="{C58E3BD9-1F52-4D03-9124-A93E0B73C558}">
      <dgm:prSet/>
      <dgm:spPr/>
      <dgm:t>
        <a:bodyPr/>
        <a:lstStyle/>
        <a:p>
          <a:endParaRPr lang="en-AU"/>
        </a:p>
      </dgm:t>
    </dgm:pt>
    <dgm:pt modelId="{EA07AA65-180B-491A-9E18-1A74D5BCEBAC}" type="sibTrans" cxnId="{C58E3BD9-1F52-4D03-9124-A93E0B73C558}">
      <dgm:prSet/>
      <dgm:spPr/>
      <dgm:t>
        <a:bodyPr/>
        <a:lstStyle/>
        <a:p>
          <a:endParaRPr lang="en-AU"/>
        </a:p>
      </dgm:t>
    </dgm:pt>
    <dgm:pt modelId="{303E4648-41E2-4324-8BCB-FCFD1BACD15D}">
      <dgm:prSet phldrT="[Text]">
        <dgm:style>
          <a:lnRef idx="0">
            <a:schemeClr val="accent1"/>
          </a:lnRef>
          <a:fillRef idx="3">
            <a:schemeClr val="accent1"/>
          </a:fillRef>
          <a:effectRef idx="3">
            <a:schemeClr val="accent1"/>
          </a:effectRef>
          <a:fontRef idx="minor">
            <a:schemeClr val="lt1"/>
          </a:fontRef>
        </dgm:style>
      </dgm:prSet>
      <dgm:spPr>
        <a:solidFill>
          <a:srgbClr val="6EBD98"/>
        </a:solidFill>
        <a:effectLst>
          <a:outerShdw blurRad="149987" dist="250190" dir="8460000" rotWithShape="0">
            <a:srgbClr val="000000">
              <a:alpha val="28000"/>
            </a:srgbClr>
          </a:outerShdw>
        </a:effectLst>
      </dgm:spPr>
      <dgm:t>
        <a:bodyPr/>
        <a:lstStyle/>
        <a:p>
          <a:r>
            <a:rPr lang="en-AU" dirty="0">
              <a:solidFill>
                <a:schemeClr val="bg1"/>
              </a:solidFill>
            </a:rPr>
            <a:t>Take action to address cause</a:t>
          </a:r>
        </a:p>
      </dgm:t>
    </dgm:pt>
    <dgm:pt modelId="{CDAE6970-7FE6-4F3D-9A4F-6014A9E42611}" type="parTrans" cxnId="{69A135A3-D8E8-4778-AAB3-B2C25FD6EB56}">
      <dgm:prSet/>
      <dgm:spPr/>
      <dgm:t>
        <a:bodyPr/>
        <a:lstStyle/>
        <a:p>
          <a:endParaRPr lang="en-AU"/>
        </a:p>
      </dgm:t>
    </dgm:pt>
    <dgm:pt modelId="{EB6F42A3-0BB3-4472-B067-FD5285DD51B1}" type="sibTrans" cxnId="{69A135A3-D8E8-4778-AAB3-B2C25FD6EB56}">
      <dgm:prSet/>
      <dgm:spPr/>
      <dgm:t>
        <a:bodyPr/>
        <a:lstStyle/>
        <a:p>
          <a:endParaRPr lang="en-AU"/>
        </a:p>
      </dgm:t>
    </dgm:pt>
    <dgm:pt modelId="{28F40DAC-3D27-4780-8875-69F8F62B219F}">
      <dgm:prSet phldrT="[Text]">
        <dgm:style>
          <a:lnRef idx="0">
            <a:schemeClr val="accent1"/>
          </a:lnRef>
          <a:fillRef idx="3">
            <a:schemeClr val="accent1"/>
          </a:fillRef>
          <a:effectRef idx="3">
            <a:schemeClr val="accent1"/>
          </a:effectRef>
          <a:fontRef idx="minor">
            <a:schemeClr val="lt1"/>
          </a:fontRef>
        </dgm:style>
      </dgm:prSet>
      <dgm:spPr>
        <a:solidFill>
          <a:srgbClr val="1EA470"/>
        </a:solidFill>
        <a:effectLst>
          <a:outerShdw blurRad="149987" dist="250190" dir="8460000" rotWithShape="0">
            <a:srgbClr val="000000">
              <a:alpha val="28000"/>
            </a:srgbClr>
          </a:outerShdw>
        </a:effectLst>
      </dgm:spPr>
      <dgm:t>
        <a:bodyPr/>
        <a:lstStyle/>
        <a:p>
          <a:r>
            <a:rPr lang="en-AU" dirty="0">
              <a:solidFill>
                <a:schemeClr val="bg1"/>
              </a:solidFill>
            </a:rPr>
            <a:t>Contingencies</a:t>
          </a:r>
        </a:p>
      </dgm:t>
    </dgm:pt>
    <dgm:pt modelId="{2AD82C7D-685A-4B7E-AD4B-6591DAD4127D}" type="parTrans" cxnId="{8EA16E5D-2141-4CFC-B1CA-3E31E21F9D60}">
      <dgm:prSet/>
      <dgm:spPr/>
      <dgm:t>
        <a:bodyPr/>
        <a:lstStyle/>
        <a:p>
          <a:endParaRPr lang="en-US"/>
        </a:p>
      </dgm:t>
    </dgm:pt>
    <dgm:pt modelId="{58FE5CDA-E622-4C4A-9811-2DE269CD5B88}" type="sibTrans" cxnId="{8EA16E5D-2141-4CFC-B1CA-3E31E21F9D60}">
      <dgm:prSet/>
      <dgm:spPr/>
      <dgm:t>
        <a:bodyPr/>
        <a:lstStyle/>
        <a:p>
          <a:endParaRPr lang="en-US"/>
        </a:p>
      </dgm:t>
    </dgm:pt>
    <dgm:pt modelId="{A106CE3B-BA07-4C91-AE1A-6771815FD211}">
      <dgm:prSet phldrT="[Text]">
        <dgm:style>
          <a:lnRef idx="0">
            <a:schemeClr val="accent1"/>
          </a:lnRef>
          <a:fillRef idx="3">
            <a:schemeClr val="accent1"/>
          </a:fillRef>
          <a:effectRef idx="3">
            <a:schemeClr val="accent1"/>
          </a:effectRef>
          <a:fontRef idx="minor">
            <a:schemeClr val="lt1"/>
          </a:fontRef>
        </dgm:style>
      </dgm:prSet>
      <dgm:spPr>
        <a:solidFill>
          <a:srgbClr val="3ABD85"/>
        </a:solidFill>
        <a:effectLst>
          <a:outerShdw blurRad="149987" dist="250190" dir="8460000" rotWithShape="0">
            <a:srgbClr val="000000">
              <a:alpha val="28000"/>
            </a:srgbClr>
          </a:outerShdw>
        </a:effectLst>
      </dgm:spPr>
      <dgm:t>
        <a:bodyPr/>
        <a:lstStyle/>
        <a:p>
          <a:r>
            <a:rPr lang="en-AU" dirty="0">
              <a:solidFill>
                <a:schemeClr val="bg1"/>
              </a:solidFill>
            </a:rPr>
            <a:t>Accuracy</a:t>
          </a:r>
        </a:p>
      </dgm:t>
    </dgm:pt>
    <dgm:pt modelId="{60D45844-AD69-4AB5-90D3-2D7C44AC5FCD}" type="parTrans" cxnId="{661F90A5-24DE-4AD1-99BD-65AD28B2F02A}">
      <dgm:prSet/>
      <dgm:spPr/>
      <dgm:t>
        <a:bodyPr/>
        <a:lstStyle/>
        <a:p>
          <a:endParaRPr lang="en-US"/>
        </a:p>
      </dgm:t>
    </dgm:pt>
    <dgm:pt modelId="{9FD1E07F-B85F-4BCC-A3C2-86A716A732D7}" type="sibTrans" cxnId="{661F90A5-24DE-4AD1-99BD-65AD28B2F02A}">
      <dgm:prSet/>
      <dgm:spPr/>
      <dgm:t>
        <a:bodyPr/>
        <a:lstStyle/>
        <a:p>
          <a:endParaRPr lang="en-US"/>
        </a:p>
      </dgm:t>
    </dgm:pt>
    <dgm:pt modelId="{ED13EAE8-E38D-4993-BB50-AC64E10B2F99}" type="pres">
      <dgm:prSet presAssocID="{EFE8C30A-64F5-4751-BC20-E4189653665B}" presName="CompostProcess" presStyleCnt="0">
        <dgm:presLayoutVars>
          <dgm:dir/>
          <dgm:resizeHandles val="exact"/>
        </dgm:presLayoutVars>
      </dgm:prSet>
      <dgm:spPr/>
    </dgm:pt>
    <dgm:pt modelId="{F39AA69F-5F20-4B81-8B46-20317E470E67}" type="pres">
      <dgm:prSet presAssocID="{EFE8C30A-64F5-4751-BC20-E4189653665B}" presName="arrow" presStyleLbl="bgShp" presStyleIdx="0" presStyleCnt="1"/>
      <dgm:spPr>
        <a:solidFill>
          <a:srgbClr val="92D050"/>
        </a:solidFill>
      </dgm:spPr>
    </dgm:pt>
    <dgm:pt modelId="{06B08528-A173-481B-B41C-BE8AD45D9125}" type="pres">
      <dgm:prSet presAssocID="{EFE8C30A-64F5-4751-BC20-E4189653665B}" presName="linearProcess" presStyleCnt="0"/>
      <dgm:spPr/>
    </dgm:pt>
    <dgm:pt modelId="{EAD0CCFE-500C-4BF7-A5C6-9C87845E2CBA}" type="pres">
      <dgm:prSet presAssocID="{BB4FC61A-A71A-4C0C-8601-601BDB8E6FAA}" presName="textNode" presStyleLbl="node1" presStyleIdx="0" presStyleCnt="4">
        <dgm:presLayoutVars>
          <dgm:bulletEnabled val="1"/>
        </dgm:presLayoutVars>
      </dgm:prSet>
      <dgm:spPr/>
      <dgm:t>
        <a:bodyPr/>
        <a:lstStyle/>
        <a:p>
          <a:endParaRPr lang="en-AU"/>
        </a:p>
      </dgm:t>
    </dgm:pt>
    <dgm:pt modelId="{E9009BF3-72F3-450D-AF11-53FFB6D4B504}" type="pres">
      <dgm:prSet presAssocID="{56BC2F13-B5E7-408C-BDE8-A8F0AF4A4F50}" presName="sibTrans" presStyleCnt="0"/>
      <dgm:spPr/>
    </dgm:pt>
    <dgm:pt modelId="{0C2F3F7B-808E-4C71-8A05-3F7A1E8765CA}" type="pres">
      <dgm:prSet presAssocID="{3E495106-5FE8-4F61-B565-15975D8E2422}" presName="textNode" presStyleLbl="node1" presStyleIdx="1" presStyleCnt="4">
        <dgm:presLayoutVars>
          <dgm:bulletEnabled val="1"/>
        </dgm:presLayoutVars>
      </dgm:prSet>
      <dgm:spPr/>
      <dgm:t>
        <a:bodyPr/>
        <a:lstStyle/>
        <a:p>
          <a:endParaRPr lang="en-AU"/>
        </a:p>
      </dgm:t>
    </dgm:pt>
    <dgm:pt modelId="{C9A6CC43-2FF3-4C51-96F5-457CAFBEFC87}" type="pres">
      <dgm:prSet presAssocID="{5EDB639C-CF47-49EB-A578-19F6946A7AEF}" presName="sibTrans" presStyleCnt="0"/>
      <dgm:spPr/>
    </dgm:pt>
    <dgm:pt modelId="{ECF91946-1A15-4CF2-9B7A-B9FEEDED8C47}" type="pres">
      <dgm:prSet presAssocID="{76558827-B6C7-4C93-9CA6-22C0834085C9}" presName="textNode" presStyleLbl="node1" presStyleIdx="2" presStyleCnt="4">
        <dgm:presLayoutVars>
          <dgm:bulletEnabled val="1"/>
        </dgm:presLayoutVars>
      </dgm:prSet>
      <dgm:spPr/>
      <dgm:t>
        <a:bodyPr/>
        <a:lstStyle/>
        <a:p>
          <a:endParaRPr lang="en-AU"/>
        </a:p>
      </dgm:t>
    </dgm:pt>
    <dgm:pt modelId="{E7ADF2B7-CE6B-47C1-B247-9B672694ABF6}" type="pres">
      <dgm:prSet presAssocID="{32262DBF-93C4-4332-94AE-0A1F806C9D05}" presName="sibTrans" presStyleCnt="0"/>
      <dgm:spPr/>
    </dgm:pt>
    <dgm:pt modelId="{24956E95-0D55-4FB3-A814-9603B922426F}" type="pres">
      <dgm:prSet presAssocID="{289FE0EF-D479-44C3-850F-83ACFFAB3E21}" presName="textNode" presStyleLbl="node1" presStyleIdx="3" presStyleCnt="4">
        <dgm:presLayoutVars>
          <dgm:bulletEnabled val="1"/>
        </dgm:presLayoutVars>
      </dgm:prSet>
      <dgm:spPr/>
      <dgm:t>
        <a:bodyPr/>
        <a:lstStyle/>
        <a:p>
          <a:endParaRPr lang="en-AU"/>
        </a:p>
      </dgm:t>
    </dgm:pt>
  </dgm:ptLst>
  <dgm:cxnLst>
    <dgm:cxn modelId="{F01C30C0-1DCE-4917-B7F5-CEF0B5F3DC0D}" srcId="{3E495106-5FE8-4F61-B565-15975D8E2422}" destId="{29515FCB-2E74-4AE8-9157-A17150FCE8C4}" srcOrd="1" destOrd="0" parTransId="{AB66FABE-D530-40B4-92B9-03157EE924EF}" sibTransId="{D0A5BE14-F67D-4F2A-B03B-86A66707A330}"/>
    <dgm:cxn modelId="{6EBB5770-2ECD-467A-9245-54407197D529}" type="presOf" srcId="{A106CE3B-BA07-4C91-AE1A-6771815FD211}" destId="{ECF91946-1A15-4CF2-9B7A-B9FEEDED8C47}" srcOrd="0" destOrd="5" presId="urn:microsoft.com/office/officeart/2005/8/layout/hProcess9"/>
    <dgm:cxn modelId="{AB20E9CD-B356-49D6-9A9A-35E257807664}" srcId="{EFE8C30A-64F5-4751-BC20-E4189653665B}" destId="{3E495106-5FE8-4F61-B565-15975D8E2422}" srcOrd="1" destOrd="0" parTransId="{5653E112-44E7-4C84-BE6E-3FCC91025218}" sibTransId="{5EDB639C-CF47-49EB-A578-19F6946A7AEF}"/>
    <dgm:cxn modelId="{B7CF2B36-324A-45C2-A32B-DE41408150D7}" type="presOf" srcId="{EFE8C30A-64F5-4751-BC20-E4189653665B}" destId="{ED13EAE8-E38D-4993-BB50-AC64E10B2F99}" srcOrd="0" destOrd="0" presId="urn:microsoft.com/office/officeart/2005/8/layout/hProcess9"/>
    <dgm:cxn modelId="{B97F0C14-60F7-4964-8F6E-7306E2E572F9}" type="presOf" srcId="{D512BBA3-6257-4237-9C4C-2A6FDC4192CB}" destId="{EAD0CCFE-500C-4BF7-A5C6-9C87845E2CBA}" srcOrd="0" destOrd="1" presId="urn:microsoft.com/office/officeart/2005/8/layout/hProcess9"/>
    <dgm:cxn modelId="{432FA405-7E28-41BC-871E-9AE6D83320E7}" srcId="{289FE0EF-D479-44C3-850F-83ACFFAB3E21}" destId="{74EBEE48-04B9-4889-923D-5DBE295EA652}" srcOrd="0" destOrd="0" parTransId="{EF8D3D5E-C994-480A-A24D-593CEBF0271C}" sibTransId="{59B76337-0DC7-4182-BDE7-DF14C937F20C}"/>
    <dgm:cxn modelId="{98268C2A-B66F-4C4C-818E-F863F6E46CAE}" type="presOf" srcId="{3E495106-5FE8-4F61-B565-15975D8E2422}" destId="{0C2F3F7B-808E-4C71-8A05-3F7A1E8765CA}" srcOrd="0" destOrd="0" presId="urn:microsoft.com/office/officeart/2005/8/layout/hProcess9"/>
    <dgm:cxn modelId="{661F90A5-24DE-4AD1-99BD-65AD28B2F02A}" srcId="{76558827-B6C7-4C93-9CA6-22C0834085C9}" destId="{A106CE3B-BA07-4C91-AE1A-6771815FD211}" srcOrd="4" destOrd="0" parTransId="{60D45844-AD69-4AB5-90D3-2D7C44AC5FCD}" sibTransId="{9FD1E07F-B85F-4BCC-A3C2-86A716A732D7}"/>
    <dgm:cxn modelId="{F5D1E906-9BF9-4089-8A2A-6C0C651CBFA0}" type="presOf" srcId="{63BAF523-5EB7-4C98-A656-CB7E85CAD78E}" destId="{ECF91946-1A15-4CF2-9B7A-B9FEEDED8C47}" srcOrd="0" destOrd="3" presId="urn:microsoft.com/office/officeart/2005/8/layout/hProcess9"/>
    <dgm:cxn modelId="{FA376495-E713-4E9E-99D3-467AECA12C33}" srcId="{BB4FC61A-A71A-4C0C-8601-601BDB8E6FAA}" destId="{1AEC14AB-9B4F-4E99-9EAE-C27B84D8CFF4}" srcOrd="2" destOrd="0" parTransId="{34369989-CBB0-46D5-A677-D61EB0213168}" sibTransId="{576C3426-D3F2-47B3-ABE2-182D7E209825}"/>
    <dgm:cxn modelId="{C4698788-A385-4FF6-A816-1C8CC94977E6}" type="presOf" srcId="{29515FCB-2E74-4AE8-9157-A17150FCE8C4}" destId="{0C2F3F7B-808E-4C71-8A05-3F7A1E8765CA}" srcOrd="0" destOrd="2" presId="urn:microsoft.com/office/officeart/2005/8/layout/hProcess9"/>
    <dgm:cxn modelId="{F536C56A-236A-4CF7-822B-EFE3B1741071}" type="presOf" srcId="{76558827-B6C7-4C93-9CA6-22C0834085C9}" destId="{ECF91946-1A15-4CF2-9B7A-B9FEEDED8C47}" srcOrd="0" destOrd="0" presId="urn:microsoft.com/office/officeart/2005/8/layout/hProcess9"/>
    <dgm:cxn modelId="{7FDDF847-840D-43CF-AF37-EF6244951437}" srcId="{BB4FC61A-A71A-4C0C-8601-601BDB8E6FAA}" destId="{D512BBA3-6257-4237-9C4C-2A6FDC4192CB}" srcOrd="0" destOrd="0" parTransId="{8BC8E467-1285-4DAE-B5F1-B31917AF8010}" sibTransId="{ECB074AF-F491-4D49-972B-627C18EA12DD}"/>
    <dgm:cxn modelId="{ED08CBF1-2231-48C6-9692-69510026BD9C}" type="presOf" srcId="{28F40DAC-3D27-4780-8875-69F8F62B219F}" destId="{0C2F3F7B-808E-4C71-8A05-3F7A1E8765CA}" srcOrd="0" destOrd="3" presId="urn:microsoft.com/office/officeart/2005/8/layout/hProcess9"/>
    <dgm:cxn modelId="{4A77517C-DB59-401E-9B6E-7AF2BD7CF665}" type="presOf" srcId="{7EFBFCCB-F7A5-4DD0-9F82-AAC6E91B5E07}" destId="{EAD0CCFE-500C-4BF7-A5C6-9C87845E2CBA}" srcOrd="0" destOrd="4" presId="urn:microsoft.com/office/officeart/2005/8/layout/hProcess9"/>
    <dgm:cxn modelId="{DF6F19A7-D685-4375-B670-5CE78FA741A9}" srcId="{EFE8C30A-64F5-4751-BC20-E4189653665B}" destId="{289FE0EF-D479-44C3-850F-83ACFFAB3E21}" srcOrd="3" destOrd="0" parTransId="{D54F390C-D710-4D96-A677-DA156F0D55A6}" sibTransId="{8C475B1C-BFD4-4DF2-8F9C-B44425BD6E65}"/>
    <dgm:cxn modelId="{B5D4B235-0B75-476C-BCE6-AE6802C06355}" type="presOf" srcId="{BB4FC61A-A71A-4C0C-8601-601BDB8E6FAA}" destId="{EAD0CCFE-500C-4BF7-A5C6-9C87845E2CBA}" srcOrd="0" destOrd="0" presId="urn:microsoft.com/office/officeart/2005/8/layout/hProcess9"/>
    <dgm:cxn modelId="{66F5DDCB-C7AF-490F-8503-89C6E109C596}" srcId="{76558827-B6C7-4C93-9CA6-22C0834085C9}" destId="{5218549D-0DF3-45E0-9373-0BAC1124AE26}" srcOrd="1" destOrd="0" parTransId="{7D80BECB-EC80-4D45-BED1-847CC7CA6D3A}" sibTransId="{10DF973E-5AD2-457B-B33A-94C21B55603D}"/>
    <dgm:cxn modelId="{F641550E-FB59-4BD5-8AFD-A061C574C072}" srcId="{76558827-B6C7-4C93-9CA6-22C0834085C9}" destId="{B18269F3-22AE-4713-B029-34D01A7AD517}" srcOrd="3" destOrd="0" parTransId="{A781C29A-5E3A-48B0-8C24-8BA1F5696056}" sibTransId="{D2214C86-4651-483F-AF15-C0E7C4C9D644}"/>
    <dgm:cxn modelId="{93EDB767-F251-4AC3-A864-A622CA47CA5C}" type="presOf" srcId="{5218549D-0DF3-45E0-9373-0BAC1124AE26}" destId="{ECF91946-1A15-4CF2-9B7A-B9FEEDED8C47}" srcOrd="0" destOrd="2" presId="urn:microsoft.com/office/officeart/2005/8/layout/hProcess9"/>
    <dgm:cxn modelId="{810F2BA6-8C1B-4C95-A514-C62AF5CE8AAE}" srcId="{76558827-B6C7-4C93-9CA6-22C0834085C9}" destId="{63BAF523-5EB7-4C98-A656-CB7E85CAD78E}" srcOrd="2" destOrd="0" parTransId="{2C8E6271-86D7-4C62-9759-ADFA2D04A1D1}" sibTransId="{3CDD1C34-AD68-4709-8ED8-E953A761F81C}"/>
    <dgm:cxn modelId="{42B4BCD7-80A5-4480-ACB7-8B6C6D4D961D}" srcId="{76558827-B6C7-4C93-9CA6-22C0834085C9}" destId="{E9B72305-E803-4EFD-B421-CED4BEBB9C41}" srcOrd="0" destOrd="0" parTransId="{4606F571-C892-4E85-97A2-708579A9BE9F}" sibTransId="{78BCDECF-589B-4109-8C22-FCD820A7D98A}"/>
    <dgm:cxn modelId="{BFBA002C-C63C-4198-9CFD-48A5FB486D2E}" srcId="{EFE8C30A-64F5-4751-BC20-E4189653665B}" destId="{76558827-B6C7-4C93-9CA6-22C0834085C9}" srcOrd="2" destOrd="0" parTransId="{BE213498-343C-4F20-8FCB-6BE600C58CED}" sibTransId="{32262DBF-93C4-4332-94AE-0A1F806C9D05}"/>
    <dgm:cxn modelId="{E46D71A3-CDD1-4769-AF12-96A2A63912AD}" srcId="{EFE8C30A-64F5-4751-BC20-E4189653665B}" destId="{BB4FC61A-A71A-4C0C-8601-601BDB8E6FAA}" srcOrd="0" destOrd="0" parTransId="{A4B1D8B8-12B1-44BA-8218-A50E925EF4FD}" sibTransId="{56BC2F13-B5E7-408C-BDE8-A8F0AF4A4F50}"/>
    <dgm:cxn modelId="{5267935C-DEC2-4C88-8439-F98017BF39EE}" type="presOf" srcId="{5BE735E7-4A30-469B-88E9-1E3EBC51CCFC}" destId="{24956E95-0D55-4FB3-A814-9603B922426F}" srcOrd="0" destOrd="2" presId="urn:microsoft.com/office/officeart/2005/8/layout/hProcess9"/>
    <dgm:cxn modelId="{30EAA99E-25B2-4D0E-9304-14C0F3B4CCCD}" type="presOf" srcId="{74EBEE48-04B9-4889-923D-5DBE295EA652}" destId="{24956E95-0D55-4FB3-A814-9603B922426F}" srcOrd="0" destOrd="1" presId="urn:microsoft.com/office/officeart/2005/8/layout/hProcess9"/>
    <dgm:cxn modelId="{70688369-B927-4659-820F-EDC14B63AAC4}" srcId="{BB4FC61A-A71A-4C0C-8601-601BDB8E6FAA}" destId="{7E976234-EEC2-4B2C-AEBD-CA4BC08AB660}" srcOrd="1" destOrd="0" parTransId="{54827BF5-466D-4DCE-85E2-775B323CFD78}" sibTransId="{552640FE-A241-498B-AA84-4DD80EA74C55}"/>
    <dgm:cxn modelId="{CCA7C2B2-D059-4955-B0D5-A6890ED88EFF}" srcId="{3E495106-5FE8-4F61-B565-15975D8E2422}" destId="{00D47F06-1972-4C12-81A5-C52A49E61BC5}" srcOrd="0" destOrd="0" parTransId="{0E62EFB2-4542-4F21-A7B7-5175404CD79E}" sibTransId="{681DFF6F-672A-4E9E-A049-73AF58096E3B}"/>
    <dgm:cxn modelId="{E19E814F-5180-42E6-B705-1C635A1D6202}" srcId="{BB4FC61A-A71A-4C0C-8601-601BDB8E6FAA}" destId="{7EFBFCCB-F7A5-4DD0-9F82-AAC6E91B5E07}" srcOrd="3" destOrd="0" parTransId="{7E923E02-CA2D-420A-A78F-487B38F2E5C5}" sibTransId="{9C742432-2539-483F-97CD-BA5744730C2B}"/>
    <dgm:cxn modelId="{C58E3BD9-1F52-4D03-9124-A93E0B73C558}" srcId="{289FE0EF-D479-44C3-850F-83ACFFAB3E21}" destId="{5BE735E7-4A30-469B-88E9-1E3EBC51CCFC}" srcOrd="1" destOrd="0" parTransId="{0C9A9D02-AE65-4DB8-B002-031FC840B822}" sibTransId="{EA07AA65-180B-491A-9E18-1A74D5BCEBAC}"/>
    <dgm:cxn modelId="{F8EEB7A0-8947-417C-869A-F41E1F549487}" type="presOf" srcId="{7E976234-EEC2-4B2C-AEBD-CA4BC08AB660}" destId="{EAD0CCFE-500C-4BF7-A5C6-9C87845E2CBA}" srcOrd="0" destOrd="2" presId="urn:microsoft.com/office/officeart/2005/8/layout/hProcess9"/>
    <dgm:cxn modelId="{D2024C05-5C26-4257-8DF3-9AA0AF9D982B}" type="presOf" srcId="{B5589F6B-E8A3-4DD6-9500-E56FEC8C2BB9}" destId="{0C2F3F7B-808E-4C71-8A05-3F7A1E8765CA}" srcOrd="0" destOrd="4" presId="urn:microsoft.com/office/officeart/2005/8/layout/hProcess9"/>
    <dgm:cxn modelId="{8EA16E5D-2141-4CFC-B1CA-3E31E21F9D60}" srcId="{3E495106-5FE8-4F61-B565-15975D8E2422}" destId="{28F40DAC-3D27-4780-8875-69F8F62B219F}" srcOrd="2" destOrd="0" parTransId="{2AD82C7D-685A-4B7E-AD4B-6591DAD4127D}" sibTransId="{58FE5CDA-E622-4C4A-9811-2DE269CD5B88}"/>
    <dgm:cxn modelId="{A394EE56-ED43-4AE0-94B1-747A044458C2}" type="presOf" srcId="{E9B72305-E803-4EFD-B421-CED4BEBB9C41}" destId="{ECF91946-1A15-4CF2-9B7A-B9FEEDED8C47}" srcOrd="0" destOrd="1" presId="urn:microsoft.com/office/officeart/2005/8/layout/hProcess9"/>
    <dgm:cxn modelId="{0B54989B-3DA5-48C1-9589-B577A4BD612B}" type="presOf" srcId="{B18269F3-22AE-4713-B029-34D01A7AD517}" destId="{ECF91946-1A15-4CF2-9B7A-B9FEEDED8C47}" srcOrd="0" destOrd="4" presId="urn:microsoft.com/office/officeart/2005/8/layout/hProcess9"/>
    <dgm:cxn modelId="{3FC6DD07-69E7-4826-ACC2-AE8DD95F0FCA}" type="presOf" srcId="{00D47F06-1972-4C12-81A5-C52A49E61BC5}" destId="{0C2F3F7B-808E-4C71-8A05-3F7A1E8765CA}" srcOrd="0" destOrd="1" presId="urn:microsoft.com/office/officeart/2005/8/layout/hProcess9"/>
    <dgm:cxn modelId="{CBDD491F-70CF-44DA-BDE2-5A56582EB5D2}" type="presOf" srcId="{1AEC14AB-9B4F-4E99-9EAE-C27B84D8CFF4}" destId="{EAD0CCFE-500C-4BF7-A5C6-9C87845E2CBA}" srcOrd="0" destOrd="3" presId="urn:microsoft.com/office/officeart/2005/8/layout/hProcess9"/>
    <dgm:cxn modelId="{B1745849-4361-4B4C-8C0F-AC36A2E66327}" type="presOf" srcId="{289FE0EF-D479-44C3-850F-83ACFFAB3E21}" destId="{24956E95-0D55-4FB3-A814-9603B922426F}" srcOrd="0" destOrd="0" presId="urn:microsoft.com/office/officeart/2005/8/layout/hProcess9"/>
    <dgm:cxn modelId="{650BCCAA-6A3F-43DF-A138-4C176E9E5274}" type="presOf" srcId="{303E4648-41E2-4324-8BCB-FCFD1BACD15D}" destId="{24956E95-0D55-4FB3-A814-9603B922426F}" srcOrd="0" destOrd="3" presId="urn:microsoft.com/office/officeart/2005/8/layout/hProcess9"/>
    <dgm:cxn modelId="{69A135A3-D8E8-4778-AAB3-B2C25FD6EB56}" srcId="{289FE0EF-D479-44C3-850F-83ACFFAB3E21}" destId="{303E4648-41E2-4324-8BCB-FCFD1BACD15D}" srcOrd="2" destOrd="0" parTransId="{CDAE6970-7FE6-4F3D-9A4F-6014A9E42611}" sibTransId="{EB6F42A3-0BB3-4472-B067-FD5285DD51B1}"/>
    <dgm:cxn modelId="{B257E12D-ABB9-4D1F-A9FB-B13E3EA82E39}" srcId="{3E495106-5FE8-4F61-B565-15975D8E2422}" destId="{B5589F6B-E8A3-4DD6-9500-E56FEC8C2BB9}" srcOrd="3" destOrd="0" parTransId="{816CCBB1-7BD7-4915-9D43-F05AE20A04CC}" sibTransId="{C1C84873-209B-45D1-8E76-9776098D6272}"/>
    <dgm:cxn modelId="{557A4CCD-87F6-49D7-AF01-1B38049FAD77}" type="presParOf" srcId="{ED13EAE8-E38D-4993-BB50-AC64E10B2F99}" destId="{F39AA69F-5F20-4B81-8B46-20317E470E67}" srcOrd="0" destOrd="0" presId="urn:microsoft.com/office/officeart/2005/8/layout/hProcess9"/>
    <dgm:cxn modelId="{BDAB539C-7F48-4143-85A6-A1E9EE67E933}" type="presParOf" srcId="{ED13EAE8-E38D-4993-BB50-AC64E10B2F99}" destId="{06B08528-A173-481B-B41C-BE8AD45D9125}" srcOrd="1" destOrd="0" presId="urn:microsoft.com/office/officeart/2005/8/layout/hProcess9"/>
    <dgm:cxn modelId="{8E3BDEF0-A66E-4149-BB0E-266D6CFE4C9A}" type="presParOf" srcId="{06B08528-A173-481B-B41C-BE8AD45D9125}" destId="{EAD0CCFE-500C-4BF7-A5C6-9C87845E2CBA}" srcOrd="0" destOrd="0" presId="urn:microsoft.com/office/officeart/2005/8/layout/hProcess9"/>
    <dgm:cxn modelId="{63A513B5-AC9F-49C8-8EA9-6360F04CBB5D}" type="presParOf" srcId="{06B08528-A173-481B-B41C-BE8AD45D9125}" destId="{E9009BF3-72F3-450D-AF11-53FFB6D4B504}" srcOrd="1" destOrd="0" presId="urn:microsoft.com/office/officeart/2005/8/layout/hProcess9"/>
    <dgm:cxn modelId="{B07E713C-0670-43AE-BA71-BFAA386589E6}" type="presParOf" srcId="{06B08528-A173-481B-B41C-BE8AD45D9125}" destId="{0C2F3F7B-808E-4C71-8A05-3F7A1E8765CA}" srcOrd="2" destOrd="0" presId="urn:microsoft.com/office/officeart/2005/8/layout/hProcess9"/>
    <dgm:cxn modelId="{36091DAD-0469-4EE5-83C6-3C9A38C4C806}" type="presParOf" srcId="{06B08528-A173-481B-B41C-BE8AD45D9125}" destId="{C9A6CC43-2FF3-4C51-96F5-457CAFBEFC87}" srcOrd="3" destOrd="0" presId="urn:microsoft.com/office/officeart/2005/8/layout/hProcess9"/>
    <dgm:cxn modelId="{04CE9A0B-7455-4AD0-B911-FE5FD62989D8}" type="presParOf" srcId="{06B08528-A173-481B-B41C-BE8AD45D9125}" destId="{ECF91946-1A15-4CF2-9B7A-B9FEEDED8C47}" srcOrd="4" destOrd="0" presId="urn:microsoft.com/office/officeart/2005/8/layout/hProcess9"/>
    <dgm:cxn modelId="{CF9A81AD-9CB8-4E0B-8B55-2DF9074CA059}" type="presParOf" srcId="{06B08528-A173-481B-B41C-BE8AD45D9125}" destId="{E7ADF2B7-CE6B-47C1-B247-9B672694ABF6}" srcOrd="5" destOrd="0" presId="urn:microsoft.com/office/officeart/2005/8/layout/hProcess9"/>
    <dgm:cxn modelId="{8A22F839-59E8-4946-8EFF-0F766F9BDBEA}" type="presParOf" srcId="{06B08528-A173-481B-B41C-BE8AD45D9125}" destId="{24956E95-0D55-4FB3-A814-9603B922426F}"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1C85D71-F1E9-43CF-91A7-D59549611E3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AU"/>
        </a:p>
      </dgm:t>
    </dgm:pt>
    <dgm:pt modelId="{0756D22F-3758-4CC7-9C3F-84A333B168F4}">
      <dgm:prSet phldrT="[Text]"/>
      <dgm:spPr/>
      <dgm:t>
        <a:bodyPr/>
        <a:lstStyle/>
        <a:p>
          <a:r>
            <a:rPr lang="en-AU" dirty="0">
              <a:solidFill>
                <a:schemeClr val="bg1"/>
              </a:solidFill>
            </a:rPr>
            <a:t>Corrective actions</a:t>
          </a:r>
        </a:p>
      </dgm:t>
    </dgm:pt>
    <dgm:pt modelId="{820642A6-57D0-4DF9-9673-D179CC93AA26}" type="parTrans" cxnId="{9FE94839-139E-4CBA-9206-2300F11F6C2F}">
      <dgm:prSet/>
      <dgm:spPr/>
      <dgm:t>
        <a:bodyPr/>
        <a:lstStyle/>
        <a:p>
          <a:endParaRPr lang="en-AU"/>
        </a:p>
      </dgm:t>
    </dgm:pt>
    <dgm:pt modelId="{78495AB0-F42D-49EC-BDAF-F0E5BD07324C}" type="sibTrans" cxnId="{9FE94839-139E-4CBA-9206-2300F11F6C2F}">
      <dgm:prSet/>
      <dgm:spPr/>
      <dgm:t>
        <a:bodyPr/>
        <a:lstStyle/>
        <a:p>
          <a:endParaRPr lang="en-AU"/>
        </a:p>
      </dgm:t>
    </dgm:pt>
    <dgm:pt modelId="{2357BCE6-D68E-4CD5-A68B-C0971A25230A}">
      <dgm:prSet/>
      <dgm:spPr>
        <a:effectLst>
          <a:outerShdw blurRad="149987" dist="250190" dir="8460000" rotWithShape="0">
            <a:srgbClr val="000000">
              <a:alpha val="28000"/>
            </a:srgbClr>
          </a:outerShdw>
        </a:effectLst>
      </dgm:spPr>
      <dgm:t>
        <a:bodyPr/>
        <a:lstStyle/>
        <a:p>
          <a:r>
            <a:rPr lang="en-AU" dirty="0">
              <a:solidFill>
                <a:schemeClr val="tx1"/>
              </a:solidFill>
            </a:rPr>
            <a:t>Quantity changes - more, better, less, same</a:t>
          </a:r>
        </a:p>
      </dgm:t>
    </dgm:pt>
    <dgm:pt modelId="{7CD27491-289B-45BA-8BEB-464D7D08A3AD}" type="parTrans" cxnId="{297AFEAD-767F-4B68-AA32-BE24A6BA6EB2}">
      <dgm:prSet/>
      <dgm:spPr/>
      <dgm:t>
        <a:bodyPr/>
        <a:lstStyle/>
        <a:p>
          <a:endParaRPr lang="en-AU"/>
        </a:p>
      </dgm:t>
    </dgm:pt>
    <dgm:pt modelId="{631DACA4-F2C1-411A-AD32-E669C0B84235}" type="sibTrans" cxnId="{297AFEAD-767F-4B68-AA32-BE24A6BA6EB2}">
      <dgm:prSet/>
      <dgm:spPr/>
      <dgm:t>
        <a:bodyPr/>
        <a:lstStyle/>
        <a:p>
          <a:endParaRPr lang="en-AU"/>
        </a:p>
      </dgm:t>
    </dgm:pt>
    <dgm:pt modelId="{F3080695-A8C8-43F8-BF81-26DD790CF7EA}">
      <dgm:prSet/>
      <dgm:spPr>
        <a:effectLst>
          <a:outerShdw blurRad="149987" dist="250190" dir="8460000" rotWithShape="0">
            <a:srgbClr val="000000">
              <a:alpha val="28000"/>
            </a:srgbClr>
          </a:outerShdw>
        </a:effectLst>
      </dgm:spPr>
      <dgm:t>
        <a:bodyPr/>
        <a:lstStyle/>
        <a:p>
          <a:r>
            <a:rPr lang="en-AU" dirty="0">
              <a:solidFill>
                <a:schemeClr val="tx1"/>
              </a:solidFill>
            </a:rPr>
            <a:t>Quality changes - different, better, worse</a:t>
          </a:r>
        </a:p>
      </dgm:t>
    </dgm:pt>
    <dgm:pt modelId="{8CF2CEDC-35AB-480D-9FE9-3D03433152AA}" type="parTrans" cxnId="{B6A1CA8E-355B-4088-BB54-081EE9711474}">
      <dgm:prSet/>
      <dgm:spPr/>
      <dgm:t>
        <a:bodyPr/>
        <a:lstStyle/>
        <a:p>
          <a:endParaRPr lang="en-AU"/>
        </a:p>
      </dgm:t>
    </dgm:pt>
    <dgm:pt modelId="{A435A620-4DF2-4266-AA16-81B9BD7FF51B}" type="sibTrans" cxnId="{B6A1CA8E-355B-4088-BB54-081EE9711474}">
      <dgm:prSet/>
      <dgm:spPr/>
      <dgm:t>
        <a:bodyPr/>
        <a:lstStyle/>
        <a:p>
          <a:endParaRPr lang="en-AU"/>
        </a:p>
      </dgm:t>
    </dgm:pt>
    <dgm:pt modelId="{092AB2FC-8F5F-481C-94C8-987BA18A502B}">
      <dgm:prSet/>
      <dgm:spPr>
        <a:effectLst>
          <a:outerShdw blurRad="149987" dist="250190" dir="8460000" rotWithShape="0">
            <a:srgbClr val="000000">
              <a:alpha val="28000"/>
            </a:srgbClr>
          </a:outerShdw>
        </a:effectLst>
      </dgm:spPr>
      <dgm:t>
        <a:bodyPr/>
        <a:lstStyle/>
        <a:p>
          <a:r>
            <a:rPr lang="en-AU" dirty="0">
              <a:solidFill>
                <a:schemeClr val="tx1"/>
              </a:solidFill>
            </a:rPr>
            <a:t>Maximize revenue - sales volumes, sales mix, getting the best </a:t>
          </a:r>
          <a:r>
            <a:rPr lang="en-AU" dirty="0" smtClean="0">
              <a:solidFill>
                <a:schemeClr val="tx1"/>
              </a:solidFill>
            </a:rPr>
            <a:t>prices</a:t>
          </a:r>
          <a:endParaRPr lang="en-AU" dirty="0">
            <a:solidFill>
              <a:schemeClr val="tx1"/>
            </a:solidFill>
          </a:endParaRPr>
        </a:p>
      </dgm:t>
    </dgm:pt>
    <dgm:pt modelId="{05A24337-B415-4E51-877C-4CD969C9FA15}" type="parTrans" cxnId="{FA5D927B-46AF-4C30-A267-9EDB96F05ACF}">
      <dgm:prSet/>
      <dgm:spPr/>
      <dgm:t>
        <a:bodyPr/>
        <a:lstStyle/>
        <a:p>
          <a:endParaRPr lang="en-AU"/>
        </a:p>
      </dgm:t>
    </dgm:pt>
    <dgm:pt modelId="{3A077268-9594-47BB-ABDD-324F82D30E42}" type="sibTrans" cxnId="{FA5D927B-46AF-4C30-A267-9EDB96F05ACF}">
      <dgm:prSet/>
      <dgm:spPr/>
      <dgm:t>
        <a:bodyPr/>
        <a:lstStyle/>
        <a:p>
          <a:endParaRPr lang="en-AU"/>
        </a:p>
      </dgm:t>
    </dgm:pt>
    <dgm:pt modelId="{301F5CF1-1CC7-4433-8121-AB1C8D1C1072}">
      <dgm:prSet/>
      <dgm:spPr>
        <a:effectLst>
          <a:outerShdw blurRad="149987" dist="250190" dir="8460000" rotWithShape="0">
            <a:srgbClr val="000000">
              <a:alpha val="28000"/>
            </a:srgbClr>
          </a:outerShdw>
        </a:effectLst>
      </dgm:spPr>
      <dgm:t>
        <a:bodyPr/>
        <a:lstStyle/>
        <a:p>
          <a:r>
            <a:rPr lang="en-AU" dirty="0">
              <a:solidFill>
                <a:schemeClr val="tx1"/>
              </a:solidFill>
            </a:rPr>
            <a:t>Minimize waste - </a:t>
          </a:r>
          <a:r>
            <a:rPr lang="en-AU" b="0" dirty="0">
              <a:solidFill>
                <a:schemeClr val="tx1"/>
              </a:solidFill>
            </a:rPr>
            <a:t>getting the timing right, match supply with demand, avoid costly mistakes, optimise your resources, improve logistics</a:t>
          </a:r>
          <a:endParaRPr lang="en-AU" dirty="0">
            <a:solidFill>
              <a:schemeClr val="tx1"/>
            </a:solidFill>
          </a:endParaRPr>
        </a:p>
      </dgm:t>
    </dgm:pt>
    <dgm:pt modelId="{2CAF0645-AD2A-43C1-94D4-729343A26DF1}" type="parTrans" cxnId="{920A51E2-D440-40D9-8E81-59054B24CDF0}">
      <dgm:prSet/>
      <dgm:spPr/>
      <dgm:t>
        <a:bodyPr/>
        <a:lstStyle/>
        <a:p>
          <a:endParaRPr lang="en-AU"/>
        </a:p>
      </dgm:t>
    </dgm:pt>
    <dgm:pt modelId="{7103EAC8-B852-4C92-ADCD-35B690BA952B}" type="sibTrans" cxnId="{920A51E2-D440-40D9-8E81-59054B24CDF0}">
      <dgm:prSet/>
      <dgm:spPr/>
      <dgm:t>
        <a:bodyPr/>
        <a:lstStyle/>
        <a:p>
          <a:endParaRPr lang="en-AU"/>
        </a:p>
      </dgm:t>
    </dgm:pt>
    <dgm:pt modelId="{22F5FA92-0E70-4712-B03B-EA4F34824017}">
      <dgm:prSet/>
      <dgm:spPr>
        <a:effectLst>
          <a:outerShdw blurRad="149987" dist="250190" dir="8460000" rotWithShape="0">
            <a:srgbClr val="000000">
              <a:alpha val="28000"/>
            </a:srgbClr>
          </a:outerShdw>
        </a:effectLst>
      </dgm:spPr>
      <dgm:t>
        <a:bodyPr/>
        <a:lstStyle/>
        <a:p>
          <a:r>
            <a:rPr lang="en-AU" dirty="0">
              <a:solidFill>
                <a:schemeClr val="tx1"/>
              </a:solidFill>
            </a:rPr>
            <a:t>Improve cashflow - use credit terms, structure borrowings, review owners drawings, sell excess assets, defer asset purchases</a:t>
          </a:r>
        </a:p>
      </dgm:t>
    </dgm:pt>
    <dgm:pt modelId="{D04A2AEA-676F-42F8-9B40-DE36262B59E0}" type="parTrans" cxnId="{EA279F1C-E3CB-4FE0-9E95-75A927851851}">
      <dgm:prSet/>
      <dgm:spPr/>
      <dgm:t>
        <a:bodyPr/>
        <a:lstStyle/>
        <a:p>
          <a:endParaRPr lang="en-AU"/>
        </a:p>
      </dgm:t>
    </dgm:pt>
    <dgm:pt modelId="{A3FDEABA-D095-4630-9FC9-BC0746367045}" type="sibTrans" cxnId="{EA279F1C-E3CB-4FE0-9E95-75A927851851}">
      <dgm:prSet/>
      <dgm:spPr/>
      <dgm:t>
        <a:bodyPr/>
        <a:lstStyle/>
        <a:p>
          <a:endParaRPr lang="en-AU"/>
        </a:p>
      </dgm:t>
    </dgm:pt>
    <dgm:pt modelId="{D71D2BE9-3546-40A9-8963-54D218DA7E71}">
      <dgm:prSet phldrT="[Text]"/>
      <dgm:spPr>
        <a:effectLst>
          <a:outerShdw blurRad="149987" dist="250190" dir="8460000" rotWithShape="0">
            <a:srgbClr val="000000">
              <a:alpha val="28000"/>
            </a:srgbClr>
          </a:outerShdw>
        </a:effectLst>
      </dgm:spPr>
      <dgm:t>
        <a:bodyPr/>
        <a:lstStyle/>
        <a:p>
          <a:r>
            <a:rPr lang="en-AU" dirty="0">
              <a:solidFill>
                <a:schemeClr val="tx1"/>
              </a:solidFill>
            </a:rPr>
            <a:t>Don’t change the budget to match the actuals</a:t>
          </a:r>
        </a:p>
      </dgm:t>
    </dgm:pt>
    <dgm:pt modelId="{6FE95CE8-D401-4BCE-9FF9-573920265D58}" type="parTrans" cxnId="{25568EF3-44BE-455A-9347-8C5B7152DBD1}">
      <dgm:prSet/>
      <dgm:spPr/>
      <dgm:t>
        <a:bodyPr/>
        <a:lstStyle/>
        <a:p>
          <a:endParaRPr lang="en-AU"/>
        </a:p>
      </dgm:t>
    </dgm:pt>
    <dgm:pt modelId="{0C9B9E92-6C4F-459E-857A-4300200EF33D}" type="sibTrans" cxnId="{25568EF3-44BE-455A-9347-8C5B7152DBD1}">
      <dgm:prSet/>
      <dgm:spPr/>
      <dgm:t>
        <a:bodyPr/>
        <a:lstStyle/>
        <a:p>
          <a:endParaRPr lang="en-AU"/>
        </a:p>
      </dgm:t>
    </dgm:pt>
    <dgm:pt modelId="{11B4EC7A-130F-43A1-A04E-EB9145CCB217}">
      <dgm:prSet phldrT="[Text]"/>
      <dgm:spPr/>
      <dgm:t>
        <a:bodyPr/>
        <a:lstStyle/>
        <a:p>
          <a:r>
            <a:rPr lang="en-AU" dirty="0">
              <a:solidFill>
                <a:schemeClr val="bg1"/>
              </a:solidFill>
            </a:rPr>
            <a:t>Principles</a:t>
          </a:r>
        </a:p>
      </dgm:t>
    </dgm:pt>
    <dgm:pt modelId="{D49A40B2-0A44-4D8A-B7A7-BF52558405B3}" type="parTrans" cxnId="{1E81053C-1250-42B0-A2EB-31DC6F519BA0}">
      <dgm:prSet/>
      <dgm:spPr/>
      <dgm:t>
        <a:bodyPr/>
        <a:lstStyle/>
        <a:p>
          <a:endParaRPr lang="en-AU"/>
        </a:p>
      </dgm:t>
    </dgm:pt>
    <dgm:pt modelId="{87BEA6DA-143D-4EC2-9113-5D439004898D}" type="sibTrans" cxnId="{1E81053C-1250-42B0-A2EB-31DC6F519BA0}">
      <dgm:prSet/>
      <dgm:spPr/>
      <dgm:t>
        <a:bodyPr/>
        <a:lstStyle/>
        <a:p>
          <a:endParaRPr lang="en-AU"/>
        </a:p>
      </dgm:t>
    </dgm:pt>
    <dgm:pt modelId="{8E7354A2-0488-4C27-BA34-BD031EBBC053}">
      <dgm:prSet/>
      <dgm:spPr>
        <a:effectLst>
          <a:outerShdw blurRad="149987" dist="250190" dir="8460000" rotWithShape="0">
            <a:srgbClr val="000000">
              <a:alpha val="28000"/>
            </a:srgbClr>
          </a:outerShdw>
        </a:effectLst>
      </dgm:spPr>
      <dgm:t>
        <a:bodyPr/>
        <a:lstStyle/>
        <a:p>
          <a:r>
            <a:rPr lang="en-AU" dirty="0">
              <a:solidFill>
                <a:schemeClr val="tx1"/>
              </a:solidFill>
            </a:rPr>
            <a:t>Contingency </a:t>
          </a:r>
          <a:r>
            <a:rPr lang="en-AU" dirty="0" smtClean="0">
              <a:solidFill>
                <a:schemeClr val="tx1"/>
              </a:solidFill>
            </a:rPr>
            <a:t>plans - diversification</a:t>
          </a:r>
          <a:r>
            <a:rPr lang="en-AU" dirty="0">
              <a:solidFill>
                <a:schemeClr val="tx1"/>
              </a:solidFill>
            </a:rPr>
            <a:t>, hire/lease, outsourcing, new technology</a:t>
          </a:r>
        </a:p>
      </dgm:t>
    </dgm:pt>
    <dgm:pt modelId="{07F5ABAD-6745-4B0C-9AD7-DAF4FE759ECE}" type="parTrans" cxnId="{FB3DD38E-4D2C-4885-BC27-9677B10096E5}">
      <dgm:prSet/>
      <dgm:spPr/>
      <dgm:t>
        <a:bodyPr/>
        <a:lstStyle/>
        <a:p>
          <a:endParaRPr lang="en-AU"/>
        </a:p>
      </dgm:t>
    </dgm:pt>
    <dgm:pt modelId="{199020FC-ABA0-492B-80A3-35A1AC4484C1}" type="sibTrans" cxnId="{FB3DD38E-4D2C-4885-BC27-9677B10096E5}">
      <dgm:prSet/>
      <dgm:spPr/>
      <dgm:t>
        <a:bodyPr/>
        <a:lstStyle/>
        <a:p>
          <a:endParaRPr lang="en-AU"/>
        </a:p>
      </dgm:t>
    </dgm:pt>
    <dgm:pt modelId="{CCBB9BD8-10FE-4154-9AA9-5318E632668C}">
      <dgm:prSet phldrT="[Text]"/>
      <dgm:spPr>
        <a:effectLst>
          <a:outerShdw blurRad="149987" dist="250190" dir="8460000" rotWithShape="0">
            <a:srgbClr val="000000">
              <a:alpha val="28000"/>
            </a:srgbClr>
          </a:outerShdw>
        </a:effectLst>
      </dgm:spPr>
      <dgm:t>
        <a:bodyPr/>
        <a:lstStyle/>
        <a:p>
          <a:r>
            <a:rPr lang="en-AU" dirty="0">
              <a:solidFill>
                <a:schemeClr val="tx1"/>
              </a:solidFill>
            </a:rPr>
            <a:t>Look to the totals and sub totals before the line items</a:t>
          </a:r>
        </a:p>
      </dgm:t>
    </dgm:pt>
    <dgm:pt modelId="{C3DE05C9-ADF1-486F-BE4E-3D1031D25F49}" type="parTrans" cxnId="{2F9D2A22-61DB-45F9-BF01-D5F2B7250CA7}">
      <dgm:prSet/>
      <dgm:spPr/>
      <dgm:t>
        <a:bodyPr/>
        <a:lstStyle/>
        <a:p>
          <a:endParaRPr lang="en-AU"/>
        </a:p>
      </dgm:t>
    </dgm:pt>
    <dgm:pt modelId="{C30D4EBD-09B6-4D46-AB3C-DB792A92DB90}" type="sibTrans" cxnId="{2F9D2A22-61DB-45F9-BF01-D5F2B7250CA7}">
      <dgm:prSet/>
      <dgm:spPr/>
      <dgm:t>
        <a:bodyPr/>
        <a:lstStyle/>
        <a:p>
          <a:endParaRPr lang="en-AU"/>
        </a:p>
      </dgm:t>
    </dgm:pt>
    <dgm:pt modelId="{00C45BCA-C9E6-4504-B7CA-05D320AC7642}">
      <dgm:prSet phldrT="[Text]"/>
      <dgm:spPr>
        <a:effectLst>
          <a:outerShdw blurRad="149987" dist="250190" dir="8460000" rotWithShape="0">
            <a:srgbClr val="000000">
              <a:alpha val="28000"/>
            </a:srgbClr>
          </a:outerShdw>
        </a:effectLst>
      </dgm:spPr>
      <dgm:t>
        <a:bodyPr/>
        <a:lstStyle/>
        <a:p>
          <a:r>
            <a:rPr lang="en-AU" dirty="0">
              <a:solidFill>
                <a:schemeClr val="tx1"/>
              </a:solidFill>
            </a:rPr>
            <a:t>Identify material positive and negative variances</a:t>
          </a:r>
        </a:p>
      </dgm:t>
    </dgm:pt>
    <dgm:pt modelId="{0E42675E-C2F4-43E2-8D33-890E81904CEA}" type="parTrans" cxnId="{E71080F5-90E0-44B3-B654-4A31ADDA4D1B}">
      <dgm:prSet/>
      <dgm:spPr/>
      <dgm:t>
        <a:bodyPr/>
        <a:lstStyle/>
        <a:p>
          <a:endParaRPr lang="en-AU"/>
        </a:p>
      </dgm:t>
    </dgm:pt>
    <dgm:pt modelId="{1EC95A7C-8E2C-4854-A0AB-00E3BD0F6F9A}" type="sibTrans" cxnId="{E71080F5-90E0-44B3-B654-4A31ADDA4D1B}">
      <dgm:prSet/>
      <dgm:spPr/>
      <dgm:t>
        <a:bodyPr/>
        <a:lstStyle/>
        <a:p>
          <a:endParaRPr lang="en-AU"/>
        </a:p>
      </dgm:t>
    </dgm:pt>
    <dgm:pt modelId="{8BE35E1F-76DE-4F43-A643-A8B081BF48F8}">
      <dgm:prSet phldrT="[Text]"/>
      <dgm:spPr>
        <a:effectLst>
          <a:outerShdw blurRad="149987" dist="250190" dir="8460000" rotWithShape="0">
            <a:srgbClr val="000000">
              <a:alpha val="28000"/>
            </a:srgbClr>
          </a:outerShdw>
        </a:effectLst>
      </dgm:spPr>
      <dgm:t>
        <a:bodyPr/>
        <a:lstStyle/>
        <a:p>
          <a:r>
            <a:rPr lang="en-AU" dirty="0">
              <a:solidFill>
                <a:schemeClr val="tx1"/>
              </a:solidFill>
            </a:rPr>
            <a:t>Isolate timing variances with YTD comparisons</a:t>
          </a:r>
        </a:p>
      </dgm:t>
    </dgm:pt>
    <dgm:pt modelId="{CB5FB23B-EE8A-48A0-A675-3E41AE02B895}" type="parTrans" cxnId="{AC4E0656-7544-4A12-B3B6-8566DE6B6789}">
      <dgm:prSet/>
      <dgm:spPr/>
      <dgm:t>
        <a:bodyPr/>
        <a:lstStyle/>
        <a:p>
          <a:endParaRPr lang="en-AU"/>
        </a:p>
      </dgm:t>
    </dgm:pt>
    <dgm:pt modelId="{2F624397-3A7E-46F2-9440-1A4BC83A6E72}" type="sibTrans" cxnId="{AC4E0656-7544-4A12-B3B6-8566DE6B6789}">
      <dgm:prSet/>
      <dgm:spPr/>
      <dgm:t>
        <a:bodyPr/>
        <a:lstStyle/>
        <a:p>
          <a:endParaRPr lang="en-AU"/>
        </a:p>
      </dgm:t>
    </dgm:pt>
    <dgm:pt modelId="{599C3BA2-E03B-4BC1-B0D0-5F71E08CC299}">
      <dgm:prSet phldrT="[Text]"/>
      <dgm:spPr>
        <a:effectLst>
          <a:outerShdw blurRad="149987" dist="250190" dir="8460000" rotWithShape="0">
            <a:srgbClr val="000000">
              <a:alpha val="28000"/>
            </a:srgbClr>
          </a:outerShdw>
        </a:effectLst>
      </dgm:spPr>
      <dgm:t>
        <a:bodyPr/>
        <a:lstStyle/>
        <a:p>
          <a:r>
            <a:rPr lang="en-AU" dirty="0">
              <a:solidFill>
                <a:schemeClr val="tx1"/>
              </a:solidFill>
            </a:rPr>
            <a:t>Drill down to root causes of variances rather than symptoms (5 why’s)</a:t>
          </a:r>
        </a:p>
      </dgm:t>
    </dgm:pt>
    <dgm:pt modelId="{D367A18A-AECC-440E-9892-86C5DC420E65}" type="parTrans" cxnId="{C06A5442-11B7-433C-80DC-2CEF68C80C52}">
      <dgm:prSet/>
      <dgm:spPr/>
      <dgm:t>
        <a:bodyPr/>
        <a:lstStyle/>
        <a:p>
          <a:endParaRPr lang="en-AU"/>
        </a:p>
      </dgm:t>
    </dgm:pt>
    <dgm:pt modelId="{CDE28CCD-CCE9-414D-AEFE-AC8230EE43C3}" type="sibTrans" cxnId="{C06A5442-11B7-433C-80DC-2CEF68C80C52}">
      <dgm:prSet/>
      <dgm:spPr/>
      <dgm:t>
        <a:bodyPr/>
        <a:lstStyle/>
        <a:p>
          <a:endParaRPr lang="en-AU"/>
        </a:p>
      </dgm:t>
    </dgm:pt>
    <dgm:pt modelId="{AE35531D-8EFC-4541-B492-DAA8A496B2C2}">
      <dgm:prSet phldrT="[Text]"/>
      <dgm:spPr>
        <a:effectLst>
          <a:outerShdw blurRad="149987" dist="250190" dir="8460000" rotWithShape="0">
            <a:srgbClr val="000000">
              <a:alpha val="28000"/>
            </a:srgbClr>
          </a:outerShdw>
        </a:effectLst>
      </dgm:spPr>
      <dgm:t>
        <a:bodyPr/>
        <a:lstStyle/>
        <a:p>
          <a:r>
            <a:rPr lang="en-AU" dirty="0">
              <a:solidFill>
                <a:schemeClr val="tx1"/>
              </a:solidFill>
            </a:rPr>
            <a:t>Consider how to continue positive variances and eliminate negative variances</a:t>
          </a:r>
        </a:p>
      </dgm:t>
    </dgm:pt>
    <dgm:pt modelId="{B8A8A138-85B0-40B3-8694-7D9313169C8F}" type="parTrans" cxnId="{ACD46246-2FB5-4D09-B4C4-A1B7F3F2817C}">
      <dgm:prSet/>
      <dgm:spPr/>
      <dgm:t>
        <a:bodyPr/>
        <a:lstStyle/>
        <a:p>
          <a:endParaRPr lang="en-AU"/>
        </a:p>
      </dgm:t>
    </dgm:pt>
    <dgm:pt modelId="{6BC76FC8-D02A-41A6-8D7C-8532B3539F0E}" type="sibTrans" cxnId="{ACD46246-2FB5-4D09-B4C4-A1B7F3F2817C}">
      <dgm:prSet/>
      <dgm:spPr/>
      <dgm:t>
        <a:bodyPr/>
        <a:lstStyle/>
        <a:p>
          <a:endParaRPr lang="en-AU"/>
        </a:p>
      </dgm:t>
    </dgm:pt>
    <dgm:pt modelId="{289295A6-DACD-4071-8E2B-F1DCFA5FC677}">
      <dgm:prSet phldrT="[Text]"/>
      <dgm:spPr>
        <a:effectLst>
          <a:outerShdw blurRad="149987" dist="250190" dir="8460000" rotWithShape="0">
            <a:srgbClr val="000000">
              <a:alpha val="28000"/>
            </a:srgbClr>
          </a:outerShdw>
        </a:effectLst>
      </dgm:spPr>
      <dgm:t>
        <a:bodyPr/>
        <a:lstStyle/>
        <a:p>
          <a:r>
            <a:rPr lang="en-AU" dirty="0">
              <a:solidFill>
                <a:schemeClr val="tx1"/>
              </a:solidFill>
            </a:rPr>
            <a:t>Review regularly (monthly or quarterly with BAS), commit to actions and monitor impact of actions</a:t>
          </a:r>
        </a:p>
      </dgm:t>
    </dgm:pt>
    <dgm:pt modelId="{6C17EDF9-DEFF-432F-9240-5A4832057BD7}" type="parTrans" cxnId="{89D879A4-781C-45C7-AEF1-7B0E81C3EA2E}">
      <dgm:prSet/>
      <dgm:spPr/>
      <dgm:t>
        <a:bodyPr/>
        <a:lstStyle/>
        <a:p>
          <a:endParaRPr lang="en-AU"/>
        </a:p>
      </dgm:t>
    </dgm:pt>
    <dgm:pt modelId="{0A4DEE54-20ED-47E1-B3CB-0196E0A685E2}" type="sibTrans" cxnId="{89D879A4-781C-45C7-AEF1-7B0E81C3EA2E}">
      <dgm:prSet/>
      <dgm:spPr/>
      <dgm:t>
        <a:bodyPr/>
        <a:lstStyle/>
        <a:p>
          <a:endParaRPr lang="en-AU"/>
        </a:p>
      </dgm:t>
    </dgm:pt>
    <dgm:pt modelId="{5479EC3E-B32E-49D6-B5D6-9282120E05ED}" type="pres">
      <dgm:prSet presAssocID="{81C85D71-F1E9-43CF-91A7-D59549611E39}" presName="Name0" presStyleCnt="0">
        <dgm:presLayoutVars>
          <dgm:dir/>
          <dgm:animLvl val="lvl"/>
          <dgm:resizeHandles val="exact"/>
        </dgm:presLayoutVars>
      </dgm:prSet>
      <dgm:spPr/>
      <dgm:t>
        <a:bodyPr/>
        <a:lstStyle/>
        <a:p>
          <a:endParaRPr lang="en-AU"/>
        </a:p>
      </dgm:t>
    </dgm:pt>
    <dgm:pt modelId="{E0078D5C-C05A-479B-AA67-FEEAEDC38DAD}" type="pres">
      <dgm:prSet presAssocID="{11B4EC7A-130F-43A1-A04E-EB9145CCB217}" presName="composite" presStyleCnt="0"/>
      <dgm:spPr/>
    </dgm:pt>
    <dgm:pt modelId="{49FE6427-1387-4675-9BAC-86D634895A1F}" type="pres">
      <dgm:prSet presAssocID="{11B4EC7A-130F-43A1-A04E-EB9145CCB217}" presName="parTx" presStyleLbl="alignNode1" presStyleIdx="0" presStyleCnt="2">
        <dgm:presLayoutVars>
          <dgm:chMax val="0"/>
          <dgm:chPref val="0"/>
          <dgm:bulletEnabled val="1"/>
        </dgm:presLayoutVars>
      </dgm:prSet>
      <dgm:spPr/>
      <dgm:t>
        <a:bodyPr/>
        <a:lstStyle/>
        <a:p>
          <a:endParaRPr lang="en-AU"/>
        </a:p>
      </dgm:t>
    </dgm:pt>
    <dgm:pt modelId="{7343BD9F-9C12-4FBD-9C4C-47B04477A67A}" type="pres">
      <dgm:prSet presAssocID="{11B4EC7A-130F-43A1-A04E-EB9145CCB217}" presName="desTx" presStyleLbl="alignAccFollowNode1" presStyleIdx="0" presStyleCnt="2">
        <dgm:presLayoutVars>
          <dgm:bulletEnabled val="1"/>
        </dgm:presLayoutVars>
      </dgm:prSet>
      <dgm:spPr/>
      <dgm:t>
        <a:bodyPr/>
        <a:lstStyle/>
        <a:p>
          <a:endParaRPr lang="en-AU"/>
        </a:p>
      </dgm:t>
    </dgm:pt>
    <dgm:pt modelId="{00D90295-8FA1-42B4-BEB8-4BB446A273AB}" type="pres">
      <dgm:prSet presAssocID="{87BEA6DA-143D-4EC2-9113-5D439004898D}" presName="space" presStyleCnt="0"/>
      <dgm:spPr/>
    </dgm:pt>
    <dgm:pt modelId="{3F9C0F85-7D0D-4A36-A548-ADB184F9329B}" type="pres">
      <dgm:prSet presAssocID="{0756D22F-3758-4CC7-9C3F-84A333B168F4}" presName="composite" presStyleCnt="0"/>
      <dgm:spPr/>
    </dgm:pt>
    <dgm:pt modelId="{1BFCA316-6CCD-4EFB-AC81-D5692745D5F1}" type="pres">
      <dgm:prSet presAssocID="{0756D22F-3758-4CC7-9C3F-84A333B168F4}" presName="parTx" presStyleLbl="alignNode1" presStyleIdx="1" presStyleCnt="2">
        <dgm:presLayoutVars>
          <dgm:chMax val="0"/>
          <dgm:chPref val="0"/>
          <dgm:bulletEnabled val="1"/>
        </dgm:presLayoutVars>
      </dgm:prSet>
      <dgm:spPr/>
      <dgm:t>
        <a:bodyPr/>
        <a:lstStyle/>
        <a:p>
          <a:endParaRPr lang="en-AU"/>
        </a:p>
      </dgm:t>
    </dgm:pt>
    <dgm:pt modelId="{96BAEA23-0685-4C04-AEB2-563E86BA6BD7}" type="pres">
      <dgm:prSet presAssocID="{0756D22F-3758-4CC7-9C3F-84A333B168F4}" presName="desTx" presStyleLbl="alignAccFollowNode1" presStyleIdx="1" presStyleCnt="2">
        <dgm:presLayoutVars>
          <dgm:bulletEnabled val="1"/>
        </dgm:presLayoutVars>
      </dgm:prSet>
      <dgm:spPr/>
      <dgm:t>
        <a:bodyPr/>
        <a:lstStyle/>
        <a:p>
          <a:endParaRPr lang="en-AU"/>
        </a:p>
      </dgm:t>
    </dgm:pt>
  </dgm:ptLst>
  <dgm:cxnLst>
    <dgm:cxn modelId="{C06A5442-11B7-433C-80DC-2CEF68C80C52}" srcId="{11B4EC7A-130F-43A1-A04E-EB9145CCB217}" destId="{599C3BA2-E03B-4BC1-B0D0-5F71E08CC299}" srcOrd="4" destOrd="0" parTransId="{D367A18A-AECC-440E-9892-86C5DC420E65}" sibTransId="{CDE28CCD-CCE9-414D-AEFE-AC8230EE43C3}"/>
    <dgm:cxn modelId="{9FE94839-139E-4CBA-9206-2300F11F6C2F}" srcId="{81C85D71-F1E9-43CF-91A7-D59549611E39}" destId="{0756D22F-3758-4CC7-9C3F-84A333B168F4}" srcOrd="1" destOrd="0" parTransId="{820642A6-57D0-4DF9-9673-D179CC93AA26}" sibTransId="{78495AB0-F42D-49EC-BDAF-F0E5BD07324C}"/>
    <dgm:cxn modelId="{4F3B1CE6-1CF8-4F18-95C8-AA791E12DFB7}" type="presOf" srcId="{00C45BCA-C9E6-4504-B7CA-05D320AC7642}" destId="{7343BD9F-9C12-4FBD-9C4C-47B04477A67A}" srcOrd="0" destOrd="2" presId="urn:microsoft.com/office/officeart/2005/8/layout/hList1"/>
    <dgm:cxn modelId="{25568EF3-44BE-455A-9347-8C5B7152DBD1}" srcId="{11B4EC7A-130F-43A1-A04E-EB9145CCB217}" destId="{D71D2BE9-3546-40A9-8963-54D218DA7E71}" srcOrd="0" destOrd="0" parTransId="{6FE95CE8-D401-4BCE-9FF9-573920265D58}" sibTransId="{0C9B9E92-6C4F-459E-857A-4300200EF33D}"/>
    <dgm:cxn modelId="{FA5D927B-46AF-4C30-A267-9EDB96F05ACF}" srcId="{0756D22F-3758-4CC7-9C3F-84A333B168F4}" destId="{092AB2FC-8F5F-481C-94C8-987BA18A502B}" srcOrd="2" destOrd="0" parTransId="{05A24337-B415-4E51-877C-4CD969C9FA15}" sibTransId="{3A077268-9594-47BB-ABDD-324F82D30E42}"/>
    <dgm:cxn modelId="{DDCB47E5-E75E-4E23-A43B-4A6599DD025E}" type="presOf" srcId="{2357BCE6-D68E-4CD5-A68B-C0971A25230A}" destId="{96BAEA23-0685-4C04-AEB2-563E86BA6BD7}" srcOrd="0" destOrd="0" presId="urn:microsoft.com/office/officeart/2005/8/layout/hList1"/>
    <dgm:cxn modelId="{E71080F5-90E0-44B3-B654-4A31ADDA4D1B}" srcId="{11B4EC7A-130F-43A1-A04E-EB9145CCB217}" destId="{00C45BCA-C9E6-4504-B7CA-05D320AC7642}" srcOrd="2" destOrd="0" parTransId="{0E42675E-C2F4-43E2-8D33-890E81904CEA}" sibTransId="{1EC95A7C-8E2C-4854-A0AB-00E3BD0F6F9A}"/>
    <dgm:cxn modelId="{FB3DD38E-4D2C-4885-BC27-9677B10096E5}" srcId="{0756D22F-3758-4CC7-9C3F-84A333B168F4}" destId="{8E7354A2-0488-4C27-BA34-BD031EBBC053}" srcOrd="5" destOrd="0" parTransId="{07F5ABAD-6745-4B0C-9AD7-DAF4FE759ECE}" sibTransId="{199020FC-ABA0-492B-80A3-35A1AC4484C1}"/>
    <dgm:cxn modelId="{067B522F-A5A5-435D-87AE-06C175D82D3C}" type="presOf" srcId="{301F5CF1-1CC7-4433-8121-AB1C8D1C1072}" destId="{96BAEA23-0685-4C04-AEB2-563E86BA6BD7}" srcOrd="0" destOrd="3" presId="urn:microsoft.com/office/officeart/2005/8/layout/hList1"/>
    <dgm:cxn modelId="{DF434F74-05F6-47B3-A8AB-C518D9341654}" type="presOf" srcId="{289295A6-DACD-4071-8E2B-F1DCFA5FC677}" destId="{7343BD9F-9C12-4FBD-9C4C-47B04477A67A}" srcOrd="0" destOrd="6" presId="urn:microsoft.com/office/officeart/2005/8/layout/hList1"/>
    <dgm:cxn modelId="{EA279F1C-E3CB-4FE0-9E95-75A927851851}" srcId="{0756D22F-3758-4CC7-9C3F-84A333B168F4}" destId="{22F5FA92-0E70-4712-B03B-EA4F34824017}" srcOrd="4" destOrd="0" parTransId="{D04A2AEA-676F-42F8-9B40-DE36262B59E0}" sibTransId="{A3FDEABA-D095-4630-9FC9-BC0746367045}"/>
    <dgm:cxn modelId="{1F4F43E7-4936-44A6-BFF9-5A1C07FF81BA}" type="presOf" srcId="{D71D2BE9-3546-40A9-8963-54D218DA7E71}" destId="{7343BD9F-9C12-4FBD-9C4C-47B04477A67A}" srcOrd="0" destOrd="0" presId="urn:microsoft.com/office/officeart/2005/8/layout/hList1"/>
    <dgm:cxn modelId="{A4E3C9E6-AB1E-4F35-8045-E4A7DDDC35EE}" type="presOf" srcId="{11B4EC7A-130F-43A1-A04E-EB9145CCB217}" destId="{49FE6427-1387-4675-9BAC-86D634895A1F}" srcOrd="0" destOrd="0" presId="urn:microsoft.com/office/officeart/2005/8/layout/hList1"/>
    <dgm:cxn modelId="{62E01F5A-49B7-4BB9-B622-F0AC782FBE62}" type="presOf" srcId="{8BE35E1F-76DE-4F43-A643-A8B081BF48F8}" destId="{7343BD9F-9C12-4FBD-9C4C-47B04477A67A}" srcOrd="0" destOrd="3" presId="urn:microsoft.com/office/officeart/2005/8/layout/hList1"/>
    <dgm:cxn modelId="{3EC096D3-011D-4002-9430-AF7E93B15EE3}" type="presOf" srcId="{092AB2FC-8F5F-481C-94C8-987BA18A502B}" destId="{96BAEA23-0685-4C04-AEB2-563E86BA6BD7}" srcOrd="0" destOrd="2" presId="urn:microsoft.com/office/officeart/2005/8/layout/hList1"/>
    <dgm:cxn modelId="{75B85D89-8EE7-4652-9493-5E2F56983E95}" type="presOf" srcId="{AE35531D-8EFC-4541-B492-DAA8A496B2C2}" destId="{7343BD9F-9C12-4FBD-9C4C-47B04477A67A}" srcOrd="0" destOrd="5" presId="urn:microsoft.com/office/officeart/2005/8/layout/hList1"/>
    <dgm:cxn modelId="{7197AD98-4ED7-41AE-BCAE-C603DA0D7775}" type="presOf" srcId="{8E7354A2-0488-4C27-BA34-BD031EBBC053}" destId="{96BAEA23-0685-4C04-AEB2-563E86BA6BD7}" srcOrd="0" destOrd="5" presId="urn:microsoft.com/office/officeart/2005/8/layout/hList1"/>
    <dgm:cxn modelId="{89D879A4-781C-45C7-AEF1-7B0E81C3EA2E}" srcId="{11B4EC7A-130F-43A1-A04E-EB9145CCB217}" destId="{289295A6-DACD-4071-8E2B-F1DCFA5FC677}" srcOrd="6" destOrd="0" parTransId="{6C17EDF9-DEFF-432F-9240-5A4832057BD7}" sibTransId="{0A4DEE54-20ED-47E1-B3CB-0196E0A685E2}"/>
    <dgm:cxn modelId="{639BE5FB-A3FF-48F6-AA8D-21D23CC5A2FA}" type="presOf" srcId="{599C3BA2-E03B-4BC1-B0D0-5F71E08CC299}" destId="{7343BD9F-9C12-4FBD-9C4C-47B04477A67A}" srcOrd="0" destOrd="4" presId="urn:microsoft.com/office/officeart/2005/8/layout/hList1"/>
    <dgm:cxn modelId="{AC4E0656-7544-4A12-B3B6-8566DE6B6789}" srcId="{11B4EC7A-130F-43A1-A04E-EB9145CCB217}" destId="{8BE35E1F-76DE-4F43-A643-A8B081BF48F8}" srcOrd="3" destOrd="0" parTransId="{CB5FB23B-EE8A-48A0-A675-3E41AE02B895}" sibTransId="{2F624397-3A7E-46F2-9440-1A4BC83A6E72}"/>
    <dgm:cxn modelId="{C34A8108-C1CB-4E11-A39B-514278F0348F}" type="presOf" srcId="{0756D22F-3758-4CC7-9C3F-84A333B168F4}" destId="{1BFCA316-6CCD-4EFB-AC81-D5692745D5F1}" srcOrd="0" destOrd="0" presId="urn:microsoft.com/office/officeart/2005/8/layout/hList1"/>
    <dgm:cxn modelId="{7E59249F-764B-4326-99D9-8A5658472A8A}" type="presOf" srcId="{81C85D71-F1E9-43CF-91A7-D59549611E39}" destId="{5479EC3E-B32E-49D6-B5D6-9282120E05ED}" srcOrd="0" destOrd="0" presId="urn:microsoft.com/office/officeart/2005/8/layout/hList1"/>
    <dgm:cxn modelId="{EAB7C834-36E4-401B-809B-70068FA18966}" type="presOf" srcId="{F3080695-A8C8-43F8-BF81-26DD790CF7EA}" destId="{96BAEA23-0685-4C04-AEB2-563E86BA6BD7}" srcOrd="0" destOrd="1" presId="urn:microsoft.com/office/officeart/2005/8/layout/hList1"/>
    <dgm:cxn modelId="{ACD46246-2FB5-4D09-B4C4-A1B7F3F2817C}" srcId="{11B4EC7A-130F-43A1-A04E-EB9145CCB217}" destId="{AE35531D-8EFC-4541-B492-DAA8A496B2C2}" srcOrd="5" destOrd="0" parTransId="{B8A8A138-85B0-40B3-8694-7D9313169C8F}" sibTransId="{6BC76FC8-D02A-41A6-8D7C-8532B3539F0E}"/>
    <dgm:cxn modelId="{9D672B99-B680-4DD1-947E-764AFDFB60A3}" type="presOf" srcId="{22F5FA92-0E70-4712-B03B-EA4F34824017}" destId="{96BAEA23-0685-4C04-AEB2-563E86BA6BD7}" srcOrd="0" destOrd="4" presId="urn:microsoft.com/office/officeart/2005/8/layout/hList1"/>
    <dgm:cxn modelId="{B6A1CA8E-355B-4088-BB54-081EE9711474}" srcId="{0756D22F-3758-4CC7-9C3F-84A333B168F4}" destId="{F3080695-A8C8-43F8-BF81-26DD790CF7EA}" srcOrd="1" destOrd="0" parTransId="{8CF2CEDC-35AB-480D-9FE9-3D03433152AA}" sibTransId="{A435A620-4DF2-4266-AA16-81B9BD7FF51B}"/>
    <dgm:cxn modelId="{1E81053C-1250-42B0-A2EB-31DC6F519BA0}" srcId="{81C85D71-F1E9-43CF-91A7-D59549611E39}" destId="{11B4EC7A-130F-43A1-A04E-EB9145CCB217}" srcOrd="0" destOrd="0" parTransId="{D49A40B2-0A44-4D8A-B7A7-BF52558405B3}" sibTransId="{87BEA6DA-143D-4EC2-9113-5D439004898D}"/>
    <dgm:cxn modelId="{297AFEAD-767F-4B68-AA32-BE24A6BA6EB2}" srcId="{0756D22F-3758-4CC7-9C3F-84A333B168F4}" destId="{2357BCE6-D68E-4CD5-A68B-C0971A25230A}" srcOrd="0" destOrd="0" parTransId="{7CD27491-289B-45BA-8BEB-464D7D08A3AD}" sibTransId="{631DACA4-F2C1-411A-AD32-E669C0B84235}"/>
    <dgm:cxn modelId="{920A51E2-D440-40D9-8E81-59054B24CDF0}" srcId="{0756D22F-3758-4CC7-9C3F-84A333B168F4}" destId="{301F5CF1-1CC7-4433-8121-AB1C8D1C1072}" srcOrd="3" destOrd="0" parTransId="{2CAF0645-AD2A-43C1-94D4-729343A26DF1}" sibTransId="{7103EAC8-B852-4C92-ADCD-35B690BA952B}"/>
    <dgm:cxn modelId="{2F9D2A22-61DB-45F9-BF01-D5F2B7250CA7}" srcId="{11B4EC7A-130F-43A1-A04E-EB9145CCB217}" destId="{CCBB9BD8-10FE-4154-9AA9-5318E632668C}" srcOrd="1" destOrd="0" parTransId="{C3DE05C9-ADF1-486F-BE4E-3D1031D25F49}" sibTransId="{C30D4EBD-09B6-4D46-AB3C-DB792A92DB90}"/>
    <dgm:cxn modelId="{14687F5F-41F6-40B9-A0C1-FB91F0945177}" type="presOf" srcId="{CCBB9BD8-10FE-4154-9AA9-5318E632668C}" destId="{7343BD9F-9C12-4FBD-9C4C-47B04477A67A}" srcOrd="0" destOrd="1" presId="urn:microsoft.com/office/officeart/2005/8/layout/hList1"/>
    <dgm:cxn modelId="{73D0A2D4-D945-4821-8092-2F5599C29F4A}" type="presParOf" srcId="{5479EC3E-B32E-49D6-B5D6-9282120E05ED}" destId="{E0078D5C-C05A-479B-AA67-FEEAEDC38DAD}" srcOrd="0" destOrd="0" presId="urn:microsoft.com/office/officeart/2005/8/layout/hList1"/>
    <dgm:cxn modelId="{9D25619B-310A-4AA5-8B6F-439D32BC0F4E}" type="presParOf" srcId="{E0078D5C-C05A-479B-AA67-FEEAEDC38DAD}" destId="{49FE6427-1387-4675-9BAC-86D634895A1F}" srcOrd="0" destOrd="0" presId="urn:microsoft.com/office/officeart/2005/8/layout/hList1"/>
    <dgm:cxn modelId="{E56C8EC0-F32E-40C5-AA4B-5B3C8A8E4A43}" type="presParOf" srcId="{E0078D5C-C05A-479B-AA67-FEEAEDC38DAD}" destId="{7343BD9F-9C12-4FBD-9C4C-47B04477A67A}" srcOrd="1" destOrd="0" presId="urn:microsoft.com/office/officeart/2005/8/layout/hList1"/>
    <dgm:cxn modelId="{AFE1E5A7-070D-40E9-9F89-5BAD7B64C36C}" type="presParOf" srcId="{5479EC3E-B32E-49D6-B5D6-9282120E05ED}" destId="{00D90295-8FA1-42B4-BEB8-4BB446A273AB}" srcOrd="1" destOrd="0" presId="urn:microsoft.com/office/officeart/2005/8/layout/hList1"/>
    <dgm:cxn modelId="{31AB69D8-912B-4E23-95DD-3A6185F750A3}" type="presParOf" srcId="{5479EC3E-B32E-49D6-B5D6-9282120E05ED}" destId="{3F9C0F85-7D0D-4A36-A548-ADB184F9329B}" srcOrd="2" destOrd="0" presId="urn:microsoft.com/office/officeart/2005/8/layout/hList1"/>
    <dgm:cxn modelId="{5779A76E-B0BC-4A2C-AEDB-C7DF9CE6C161}" type="presParOf" srcId="{3F9C0F85-7D0D-4A36-A548-ADB184F9329B}" destId="{1BFCA316-6CCD-4EFB-AC81-D5692745D5F1}" srcOrd="0" destOrd="0" presId="urn:microsoft.com/office/officeart/2005/8/layout/hList1"/>
    <dgm:cxn modelId="{D91BF43E-B070-4D24-B0C2-00B564AA6675}" type="presParOf" srcId="{3F9C0F85-7D0D-4A36-A548-ADB184F9329B}" destId="{96BAEA23-0685-4C04-AEB2-563E86BA6BD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75EF6F3-4E73-4F47-A0A5-B35EA67BA768}" type="doc">
      <dgm:prSet loTypeId="urn:microsoft.com/office/officeart/2005/8/layout/gear1" loCatId="relationship" qsTypeId="urn:microsoft.com/office/officeart/2005/8/quickstyle/simple1" qsCatId="simple" csTypeId="urn:microsoft.com/office/officeart/2005/8/colors/accent1_2" csCatId="accent1" phldr="1"/>
      <dgm:spPr/>
    </dgm:pt>
    <dgm:pt modelId="{C03FDE7C-85A3-43BA-AB5B-4636DF9BBEB3}">
      <dgm:prSet phldrT="[Text]" custT="1"/>
      <dgm:spPr>
        <a:solidFill>
          <a:srgbClr val="00A87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en-AU" sz="1800">
              <a:solidFill>
                <a:schemeClr val="bg1"/>
              </a:solidFill>
            </a:rPr>
            <a:t>Summary</a:t>
          </a:r>
          <a:endParaRPr lang="en-AU" sz="1800" dirty="0">
            <a:solidFill>
              <a:schemeClr val="bg1"/>
            </a:solidFill>
          </a:endParaRPr>
        </a:p>
      </dgm:t>
    </dgm:pt>
    <dgm:pt modelId="{C346B03D-34F6-4FAA-B09F-E725FF7E9853}" type="parTrans" cxnId="{EDBB82C2-768E-4D82-A647-8A6B5D0C6072}">
      <dgm:prSet/>
      <dgm:spPr/>
      <dgm:t>
        <a:bodyPr/>
        <a:lstStyle/>
        <a:p>
          <a:endParaRPr lang="en-AU" sz="1800">
            <a:solidFill>
              <a:schemeClr val="bg1"/>
            </a:solidFill>
          </a:endParaRPr>
        </a:p>
      </dgm:t>
    </dgm:pt>
    <dgm:pt modelId="{97573621-8CF4-400F-BAE9-CA0E8674CC9A}" type="sibTrans" cxnId="{EDBB82C2-768E-4D82-A647-8A6B5D0C6072}">
      <dgm:prSet/>
      <dgm:spPr>
        <a:solidFill>
          <a:srgbClr val="C8C557"/>
        </a:solidFill>
        <a:scene3d>
          <a:camera prst="orthographicFront"/>
          <a:lightRig rig="threePt" dir="t"/>
        </a:scene3d>
        <a:sp3d>
          <a:bevelT w="165100" prst="coolSlant"/>
        </a:sp3d>
      </dgm:spPr>
      <dgm:t>
        <a:bodyPr/>
        <a:lstStyle/>
        <a:p>
          <a:endParaRPr lang="en-AU" sz="1800">
            <a:solidFill>
              <a:schemeClr val="bg1"/>
            </a:solidFill>
          </a:endParaRPr>
        </a:p>
      </dgm:t>
    </dgm:pt>
    <dgm:pt modelId="{4BA6241F-5859-4D8E-B1E1-117B650BD1FD}">
      <dgm:prSet phldrT="[Text]" custT="1"/>
      <dgm:spPr>
        <a:solidFill>
          <a:srgbClr val="007D57"/>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en-AU" sz="1800">
              <a:solidFill>
                <a:schemeClr val="bg1"/>
              </a:solidFill>
            </a:rPr>
            <a:t>Homework </a:t>
          </a:r>
          <a:endParaRPr lang="en-AU" sz="1800" dirty="0">
            <a:solidFill>
              <a:schemeClr val="bg1"/>
            </a:solidFill>
          </a:endParaRPr>
        </a:p>
      </dgm:t>
    </dgm:pt>
    <dgm:pt modelId="{E3E601AA-2EB4-4B1E-AFDC-2DE48F991531}" type="parTrans" cxnId="{3530AF2A-5A32-4290-9FD8-FB65334382C7}">
      <dgm:prSet/>
      <dgm:spPr/>
      <dgm:t>
        <a:bodyPr/>
        <a:lstStyle/>
        <a:p>
          <a:endParaRPr lang="en-AU" sz="1800">
            <a:solidFill>
              <a:schemeClr val="bg1"/>
            </a:solidFill>
          </a:endParaRPr>
        </a:p>
      </dgm:t>
    </dgm:pt>
    <dgm:pt modelId="{713B1E63-8609-4F6A-8E76-ED5585B0202E}" type="sibTrans" cxnId="{3530AF2A-5A32-4290-9FD8-FB65334382C7}">
      <dgm:prSet/>
      <dgm:spPr>
        <a:solidFill>
          <a:srgbClr val="C8C557"/>
        </a:solidFill>
        <a:scene3d>
          <a:camera prst="orthographicFront"/>
          <a:lightRig rig="threePt" dir="t"/>
        </a:scene3d>
        <a:sp3d>
          <a:bevelT w="165100" prst="coolSlant"/>
        </a:sp3d>
      </dgm:spPr>
      <dgm:t>
        <a:bodyPr/>
        <a:lstStyle/>
        <a:p>
          <a:endParaRPr lang="en-AU" sz="1800">
            <a:solidFill>
              <a:schemeClr val="bg1"/>
            </a:solidFill>
          </a:endParaRPr>
        </a:p>
      </dgm:t>
    </dgm:pt>
    <dgm:pt modelId="{E551531B-2C6E-49DC-B0DA-F78BECA0E5EE}">
      <dgm:prSet phldrT="[Text]" custT="1"/>
      <dgm:spPr>
        <a:solidFill>
          <a:srgbClr val="90CA56"/>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en-AU" sz="1800">
              <a:solidFill>
                <a:schemeClr val="bg1"/>
              </a:solidFill>
            </a:rPr>
            <a:t>Questions</a:t>
          </a:r>
          <a:endParaRPr lang="en-AU" sz="1800" dirty="0">
            <a:solidFill>
              <a:schemeClr val="bg1"/>
            </a:solidFill>
          </a:endParaRPr>
        </a:p>
      </dgm:t>
    </dgm:pt>
    <dgm:pt modelId="{1894579C-AF00-4816-BF7A-E2F4E1C01065}" type="parTrans" cxnId="{1F9EE429-23B6-4EE0-87BF-D3F1FCDAF29E}">
      <dgm:prSet/>
      <dgm:spPr/>
      <dgm:t>
        <a:bodyPr/>
        <a:lstStyle/>
        <a:p>
          <a:endParaRPr lang="en-AU" sz="1800">
            <a:solidFill>
              <a:schemeClr val="bg1"/>
            </a:solidFill>
          </a:endParaRPr>
        </a:p>
      </dgm:t>
    </dgm:pt>
    <dgm:pt modelId="{D13CB5E5-95DB-4115-9D3B-0C8ABA0D3B6D}" type="sibTrans" cxnId="{1F9EE429-23B6-4EE0-87BF-D3F1FCDAF29E}">
      <dgm:prSet/>
      <dgm:spPr>
        <a:solidFill>
          <a:srgbClr val="C8C557"/>
        </a:solidFill>
        <a:scene3d>
          <a:camera prst="orthographicFront"/>
          <a:lightRig rig="threePt" dir="t"/>
        </a:scene3d>
        <a:sp3d>
          <a:bevelT w="165100" prst="coolSlant"/>
        </a:sp3d>
      </dgm:spPr>
      <dgm:t>
        <a:bodyPr/>
        <a:lstStyle/>
        <a:p>
          <a:endParaRPr lang="en-AU" sz="1800">
            <a:solidFill>
              <a:schemeClr val="bg1"/>
            </a:solidFill>
          </a:endParaRPr>
        </a:p>
      </dgm:t>
    </dgm:pt>
    <dgm:pt modelId="{1AE204B4-5967-4183-8601-BA31F839D1D5}" type="pres">
      <dgm:prSet presAssocID="{575EF6F3-4E73-4F47-A0A5-B35EA67BA768}" presName="composite" presStyleCnt="0">
        <dgm:presLayoutVars>
          <dgm:chMax val="3"/>
          <dgm:animLvl val="lvl"/>
          <dgm:resizeHandles val="exact"/>
        </dgm:presLayoutVars>
      </dgm:prSet>
      <dgm:spPr/>
    </dgm:pt>
    <dgm:pt modelId="{E4CB8AAB-9BC7-460D-A969-B8088737FEC1}" type="pres">
      <dgm:prSet presAssocID="{4BA6241F-5859-4D8E-B1E1-117B650BD1FD}" presName="gear1" presStyleLbl="node1" presStyleIdx="0" presStyleCnt="3">
        <dgm:presLayoutVars>
          <dgm:chMax val="1"/>
          <dgm:bulletEnabled val="1"/>
        </dgm:presLayoutVars>
      </dgm:prSet>
      <dgm:spPr/>
      <dgm:t>
        <a:bodyPr/>
        <a:lstStyle/>
        <a:p>
          <a:endParaRPr lang="en-AU"/>
        </a:p>
      </dgm:t>
    </dgm:pt>
    <dgm:pt modelId="{EB4DA1AA-5497-4277-93D1-4A90AC1A748E}" type="pres">
      <dgm:prSet presAssocID="{4BA6241F-5859-4D8E-B1E1-117B650BD1FD}" presName="gear1srcNode" presStyleLbl="node1" presStyleIdx="0" presStyleCnt="3"/>
      <dgm:spPr/>
      <dgm:t>
        <a:bodyPr/>
        <a:lstStyle/>
        <a:p>
          <a:endParaRPr lang="en-AU"/>
        </a:p>
      </dgm:t>
    </dgm:pt>
    <dgm:pt modelId="{3AE3AFFC-2DF0-4AED-9C0A-A2645BE3F44F}" type="pres">
      <dgm:prSet presAssocID="{4BA6241F-5859-4D8E-B1E1-117B650BD1FD}" presName="gear1dstNode" presStyleLbl="node1" presStyleIdx="0" presStyleCnt="3"/>
      <dgm:spPr/>
      <dgm:t>
        <a:bodyPr/>
        <a:lstStyle/>
        <a:p>
          <a:endParaRPr lang="en-AU"/>
        </a:p>
      </dgm:t>
    </dgm:pt>
    <dgm:pt modelId="{9F17F111-B9B6-46A7-86EA-EB84564D625E}" type="pres">
      <dgm:prSet presAssocID="{E551531B-2C6E-49DC-B0DA-F78BECA0E5EE}" presName="gear2" presStyleLbl="node1" presStyleIdx="1" presStyleCnt="3" custScaleX="114538" custScaleY="110572">
        <dgm:presLayoutVars>
          <dgm:chMax val="1"/>
          <dgm:bulletEnabled val="1"/>
        </dgm:presLayoutVars>
      </dgm:prSet>
      <dgm:spPr/>
      <dgm:t>
        <a:bodyPr/>
        <a:lstStyle/>
        <a:p>
          <a:endParaRPr lang="en-AU"/>
        </a:p>
      </dgm:t>
    </dgm:pt>
    <dgm:pt modelId="{2ABD0305-EB55-45CF-99E3-D8126D0F90E2}" type="pres">
      <dgm:prSet presAssocID="{E551531B-2C6E-49DC-B0DA-F78BECA0E5EE}" presName="gear2srcNode" presStyleLbl="node1" presStyleIdx="1" presStyleCnt="3"/>
      <dgm:spPr/>
      <dgm:t>
        <a:bodyPr/>
        <a:lstStyle/>
        <a:p>
          <a:endParaRPr lang="en-AU"/>
        </a:p>
      </dgm:t>
    </dgm:pt>
    <dgm:pt modelId="{69CA6E35-35AC-4F7A-B76E-3C4ED8367964}" type="pres">
      <dgm:prSet presAssocID="{E551531B-2C6E-49DC-B0DA-F78BECA0E5EE}" presName="gear2dstNode" presStyleLbl="node1" presStyleIdx="1" presStyleCnt="3"/>
      <dgm:spPr/>
      <dgm:t>
        <a:bodyPr/>
        <a:lstStyle/>
        <a:p>
          <a:endParaRPr lang="en-AU"/>
        </a:p>
      </dgm:t>
    </dgm:pt>
    <dgm:pt modelId="{7B0D05B3-B1D8-4429-82FF-03B64B728720}" type="pres">
      <dgm:prSet presAssocID="{C03FDE7C-85A3-43BA-AB5B-4636DF9BBEB3}" presName="gear3" presStyleLbl="node1" presStyleIdx="2" presStyleCnt="3"/>
      <dgm:spPr/>
      <dgm:t>
        <a:bodyPr/>
        <a:lstStyle/>
        <a:p>
          <a:endParaRPr lang="en-AU"/>
        </a:p>
      </dgm:t>
    </dgm:pt>
    <dgm:pt modelId="{CC7BACF8-2729-4AD8-82DA-017381CF4237}" type="pres">
      <dgm:prSet presAssocID="{C03FDE7C-85A3-43BA-AB5B-4636DF9BBEB3}" presName="gear3tx" presStyleLbl="node1" presStyleIdx="2" presStyleCnt="3">
        <dgm:presLayoutVars>
          <dgm:chMax val="1"/>
          <dgm:bulletEnabled val="1"/>
        </dgm:presLayoutVars>
      </dgm:prSet>
      <dgm:spPr/>
      <dgm:t>
        <a:bodyPr/>
        <a:lstStyle/>
        <a:p>
          <a:endParaRPr lang="en-AU"/>
        </a:p>
      </dgm:t>
    </dgm:pt>
    <dgm:pt modelId="{98159645-2826-4ECD-AFB3-77CC0D951FCF}" type="pres">
      <dgm:prSet presAssocID="{C03FDE7C-85A3-43BA-AB5B-4636DF9BBEB3}" presName="gear3srcNode" presStyleLbl="node1" presStyleIdx="2" presStyleCnt="3"/>
      <dgm:spPr/>
      <dgm:t>
        <a:bodyPr/>
        <a:lstStyle/>
        <a:p>
          <a:endParaRPr lang="en-AU"/>
        </a:p>
      </dgm:t>
    </dgm:pt>
    <dgm:pt modelId="{A8E2410B-4E0B-438E-9FF0-B6C212BBEA55}" type="pres">
      <dgm:prSet presAssocID="{C03FDE7C-85A3-43BA-AB5B-4636DF9BBEB3}" presName="gear3dstNode" presStyleLbl="node1" presStyleIdx="2" presStyleCnt="3"/>
      <dgm:spPr/>
      <dgm:t>
        <a:bodyPr/>
        <a:lstStyle/>
        <a:p>
          <a:endParaRPr lang="en-AU"/>
        </a:p>
      </dgm:t>
    </dgm:pt>
    <dgm:pt modelId="{6D3B620A-1282-43B3-A6CF-B9A73F77C8A4}" type="pres">
      <dgm:prSet presAssocID="{713B1E63-8609-4F6A-8E76-ED5585B0202E}" presName="connector1" presStyleLbl="sibTrans2D1" presStyleIdx="0" presStyleCnt="3"/>
      <dgm:spPr/>
      <dgm:t>
        <a:bodyPr/>
        <a:lstStyle/>
        <a:p>
          <a:endParaRPr lang="en-AU"/>
        </a:p>
      </dgm:t>
    </dgm:pt>
    <dgm:pt modelId="{4C7F2378-23FF-4EE6-A49B-0F298E5DFCCD}" type="pres">
      <dgm:prSet presAssocID="{D13CB5E5-95DB-4115-9D3B-0C8ABA0D3B6D}" presName="connector2" presStyleLbl="sibTrans2D1" presStyleIdx="1" presStyleCnt="3"/>
      <dgm:spPr/>
      <dgm:t>
        <a:bodyPr/>
        <a:lstStyle/>
        <a:p>
          <a:endParaRPr lang="en-AU"/>
        </a:p>
      </dgm:t>
    </dgm:pt>
    <dgm:pt modelId="{F42D444F-DFC8-4981-9F07-3FA46542C3E4}" type="pres">
      <dgm:prSet presAssocID="{97573621-8CF4-400F-BAE9-CA0E8674CC9A}" presName="connector3" presStyleLbl="sibTrans2D1" presStyleIdx="2" presStyleCnt="3"/>
      <dgm:spPr/>
      <dgm:t>
        <a:bodyPr/>
        <a:lstStyle/>
        <a:p>
          <a:endParaRPr lang="en-AU"/>
        </a:p>
      </dgm:t>
    </dgm:pt>
  </dgm:ptLst>
  <dgm:cxnLst>
    <dgm:cxn modelId="{35021093-9F75-4C8F-9DD4-8A81B4911BED}" type="presOf" srcId="{4BA6241F-5859-4D8E-B1E1-117B650BD1FD}" destId="{E4CB8AAB-9BC7-460D-A969-B8088737FEC1}" srcOrd="0" destOrd="0" presId="urn:microsoft.com/office/officeart/2005/8/layout/gear1"/>
    <dgm:cxn modelId="{E9784C76-F078-49E8-8139-843F6097214B}" type="presOf" srcId="{D13CB5E5-95DB-4115-9D3B-0C8ABA0D3B6D}" destId="{4C7F2378-23FF-4EE6-A49B-0F298E5DFCCD}" srcOrd="0" destOrd="0" presId="urn:microsoft.com/office/officeart/2005/8/layout/gear1"/>
    <dgm:cxn modelId="{92A9041C-595B-4306-9A8A-07C7B4A6A238}" type="presOf" srcId="{C03FDE7C-85A3-43BA-AB5B-4636DF9BBEB3}" destId="{98159645-2826-4ECD-AFB3-77CC0D951FCF}" srcOrd="2" destOrd="0" presId="urn:microsoft.com/office/officeart/2005/8/layout/gear1"/>
    <dgm:cxn modelId="{98EE27AE-1FA1-407C-A321-3C7871BAFEE0}" type="presOf" srcId="{E551531B-2C6E-49DC-B0DA-F78BECA0E5EE}" destId="{69CA6E35-35AC-4F7A-B76E-3C4ED8367964}" srcOrd="2" destOrd="0" presId="urn:microsoft.com/office/officeart/2005/8/layout/gear1"/>
    <dgm:cxn modelId="{649228D7-FB92-4FAC-BB41-2922F437D064}" type="presOf" srcId="{713B1E63-8609-4F6A-8E76-ED5585B0202E}" destId="{6D3B620A-1282-43B3-A6CF-B9A73F77C8A4}" srcOrd="0" destOrd="0" presId="urn:microsoft.com/office/officeart/2005/8/layout/gear1"/>
    <dgm:cxn modelId="{F7543D05-F373-4080-8FA8-239861109914}" type="presOf" srcId="{4BA6241F-5859-4D8E-B1E1-117B650BD1FD}" destId="{EB4DA1AA-5497-4277-93D1-4A90AC1A748E}" srcOrd="1" destOrd="0" presId="urn:microsoft.com/office/officeart/2005/8/layout/gear1"/>
    <dgm:cxn modelId="{DDEEB3EA-D7B8-4728-96E1-B216DE8F4BF5}" type="presOf" srcId="{E551531B-2C6E-49DC-B0DA-F78BECA0E5EE}" destId="{9F17F111-B9B6-46A7-86EA-EB84564D625E}" srcOrd="0" destOrd="0" presId="urn:microsoft.com/office/officeart/2005/8/layout/gear1"/>
    <dgm:cxn modelId="{33C710A6-872A-4FF0-89A0-5845F51849A0}" type="presOf" srcId="{575EF6F3-4E73-4F47-A0A5-B35EA67BA768}" destId="{1AE204B4-5967-4183-8601-BA31F839D1D5}" srcOrd="0" destOrd="0" presId="urn:microsoft.com/office/officeart/2005/8/layout/gear1"/>
    <dgm:cxn modelId="{9548B1EB-F7F8-4EC9-BE0B-2F6884D7057F}" type="presOf" srcId="{4BA6241F-5859-4D8E-B1E1-117B650BD1FD}" destId="{3AE3AFFC-2DF0-4AED-9C0A-A2645BE3F44F}" srcOrd="2" destOrd="0" presId="urn:microsoft.com/office/officeart/2005/8/layout/gear1"/>
    <dgm:cxn modelId="{0D272578-99E0-41F8-A332-916C1488EF0A}" type="presOf" srcId="{E551531B-2C6E-49DC-B0DA-F78BECA0E5EE}" destId="{2ABD0305-EB55-45CF-99E3-D8126D0F90E2}" srcOrd="1" destOrd="0" presId="urn:microsoft.com/office/officeart/2005/8/layout/gear1"/>
    <dgm:cxn modelId="{1F9EE429-23B6-4EE0-87BF-D3F1FCDAF29E}" srcId="{575EF6F3-4E73-4F47-A0A5-B35EA67BA768}" destId="{E551531B-2C6E-49DC-B0DA-F78BECA0E5EE}" srcOrd="1" destOrd="0" parTransId="{1894579C-AF00-4816-BF7A-E2F4E1C01065}" sibTransId="{D13CB5E5-95DB-4115-9D3B-0C8ABA0D3B6D}"/>
    <dgm:cxn modelId="{3530AF2A-5A32-4290-9FD8-FB65334382C7}" srcId="{575EF6F3-4E73-4F47-A0A5-B35EA67BA768}" destId="{4BA6241F-5859-4D8E-B1E1-117B650BD1FD}" srcOrd="0" destOrd="0" parTransId="{E3E601AA-2EB4-4B1E-AFDC-2DE48F991531}" sibTransId="{713B1E63-8609-4F6A-8E76-ED5585B0202E}"/>
    <dgm:cxn modelId="{59DED716-AE74-4C91-B9EF-8F3A9FDE4FA3}" type="presOf" srcId="{C03FDE7C-85A3-43BA-AB5B-4636DF9BBEB3}" destId="{CC7BACF8-2729-4AD8-82DA-017381CF4237}" srcOrd="1" destOrd="0" presId="urn:microsoft.com/office/officeart/2005/8/layout/gear1"/>
    <dgm:cxn modelId="{EDBB82C2-768E-4D82-A647-8A6B5D0C6072}" srcId="{575EF6F3-4E73-4F47-A0A5-B35EA67BA768}" destId="{C03FDE7C-85A3-43BA-AB5B-4636DF9BBEB3}" srcOrd="2" destOrd="0" parTransId="{C346B03D-34F6-4FAA-B09F-E725FF7E9853}" sibTransId="{97573621-8CF4-400F-BAE9-CA0E8674CC9A}"/>
    <dgm:cxn modelId="{66AA5F6A-9122-4B70-BF49-0ED4C24B0B83}" type="presOf" srcId="{C03FDE7C-85A3-43BA-AB5B-4636DF9BBEB3}" destId="{7B0D05B3-B1D8-4429-82FF-03B64B728720}" srcOrd="0" destOrd="0" presId="urn:microsoft.com/office/officeart/2005/8/layout/gear1"/>
    <dgm:cxn modelId="{804CB8B4-4FA5-431D-9F52-2274BAC72CE7}" type="presOf" srcId="{C03FDE7C-85A3-43BA-AB5B-4636DF9BBEB3}" destId="{A8E2410B-4E0B-438E-9FF0-B6C212BBEA55}" srcOrd="3" destOrd="0" presId="urn:microsoft.com/office/officeart/2005/8/layout/gear1"/>
    <dgm:cxn modelId="{C6749758-F62E-46F2-8B0D-4336AE1B0674}" type="presOf" srcId="{97573621-8CF4-400F-BAE9-CA0E8674CC9A}" destId="{F42D444F-DFC8-4981-9F07-3FA46542C3E4}" srcOrd="0" destOrd="0" presId="urn:microsoft.com/office/officeart/2005/8/layout/gear1"/>
    <dgm:cxn modelId="{276CDDB6-4D62-4DEE-8CEF-EC59A0C57B3C}" type="presParOf" srcId="{1AE204B4-5967-4183-8601-BA31F839D1D5}" destId="{E4CB8AAB-9BC7-460D-A969-B8088737FEC1}" srcOrd="0" destOrd="0" presId="urn:microsoft.com/office/officeart/2005/8/layout/gear1"/>
    <dgm:cxn modelId="{7F792594-1FEC-4C10-8E80-FA5C648295EC}" type="presParOf" srcId="{1AE204B4-5967-4183-8601-BA31F839D1D5}" destId="{EB4DA1AA-5497-4277-93D1-4A90AC1A748E}" srcOrd="1" destOrd="0" presId="urn:microsoft.com/office/officeart/2005/8/layout/gear1"/>
    <dgm:cxn modelId="{3051F6C8-9299-46CE-A5AD-47F822753A4B}" type="presParOf" srcId="{1AE204B4-5967-4183-8601-BA31F839D1D5}" destId="{3AE3AFFC-2DF0-4AED-9C0A-A2645BE3F44F}" srcOrd="2" destOrd="0" presId="urn:microsoft.com/office/officeart/2005/8/layout/gear1"/>
    <dgm:cxn modelId="{6C71C117-31D7-429A-9C7F-C40651CC5550}" type="presParOf" srcId="{1AE204B4-5967-4183-8601-BA31F839D1D5}" destId="{9F17F111-B9B6-46A7-86EA-EB84564D625E}" srcOrd="3" destOrd="0" presId="urn:microsoft.com/office/officeart/2005/8/layout/gear1"/>
    <dgm:cxn modelId="{1EB5E8AB-7636-4294-94D6-36D021DF89EB}" type="presParOf" srcId="{1AE204B4-5967-4183-8601-BA31F839D1D5}" destId="{2ABD0305-EB55-45CF-99E3-D8126D0F90E2}" srcOrd="4" destOrd="0" presId="urn:microsoft.com/office/officeart/2005/8/layout/gear1"/>
    <dgm:cxn modelId="{34E6F63F-3F54-42C3-A30F-1F284C879BFF}" type="presParOf" srcId="{1AE204B4-5967-4183-8601-BA31F839D1D5}" destId="{69CA6E35-35AC-4F7A-B76E-3C4ED8367964}" srcOrd="5" destOrd="0" presId="urn:microsoft.com/office/officeart/2005/8/layout/gear1"/>
    <dgm:cxn modelId="{93234A11-1322-477A-8264-BD055F4D0340}" type="presParOf" srcId="{1AE204B4-5967-4183-8601-BA31F839D1D5}" destId="{7B0D05B3-B1D8-4429-82FF-03B64B728720}" srcOrd="6" destOrd="0" presId="urn:microsoft.com/office/officeart/2005/8/layout/gear1"/>
    <dgm:cxn modelId="{F3DEE430-3376-4C53-B265-ADCF30AD4877}" type="presParOf" srcId="{1AE204B4-5967-4183-8601-BA31F839D1D5}" destId="{CC7BACF8-2729-4AD8-82DA-017381CF4237}" srcOrd="7" destOrd="0" presId="urn:microsoft.com/office/officeart/2005/8/layout/gear1"/>
    <dgm:cxn modelId="{192CC6F0-F307-4E8D-9E74-A67080D88181}" type="presParOf" srcId="{1AE204B4-5967-4183-8601-BA31F839D1D5}" destId="{98159645-2826-4ECD-AFB3-77CC0D951FCF}" srcOrd="8" destOrd="0" presId="urn:microsoft.com/office/officeart/2005/8/layout/gear1"/>
    <dgm:cxn modelId="{7DB0591F-EB24-411C-A048-621108D102CB}" type="presParOf" srcId="{1AE204B4-5967-4183-8601-BA31F839D1D5}" destId="{A8E2410B-4E0B-438E-9FF0-B6C212BBEA55}" srcOrd="9" destOrd="0" presId="urn:microsoft.com/office/officeart/2005/8/layout/gear1"/>
    <dgm:cxn modelId="{309C07DF-1BAB-48A6-9697-66C5693B3F5A}" type="presParOf" srcId="{1AE204B4-5967-4183-8601-BA31F839D1D5}" destId="{6D3B620A-1282-43B3-A6CF-B9A73F77C8A4}" srcOrd="10" destOrd="0" presId="urn:microsoft.com/office/officeart/2005/8/layout/gear1"/>
    <dgm:cxn modelId="{23219272-EED5-4E65-A8BD-48C98B480817}" type="presParOf" srcId="{1AE204B4-5967-4183-8601-BA31F839D1D5}" destId="{4C7F2378-23FF-4EE6-A49B-0F298E5DFCCD}" srcOrd="11" destOrd="0" presId="urn:microsoft.com/office/officeart/2005/8/layout/gear1"/>
    <dgm:cxn modelId="{A1732AE9-E4B9-45D7-9B5D-38C338CF380D}" type="presParOf" srcId="{1AE204B4-5967-4183-8601-BA31F839D1D5}" destId="{F42D444F-DFC8-4981-9F07-3FA46542C3E4}" srcOrd="12" destOrd="0" presId="urn:microsoft.com/office/officeart/2005/8/layout/gear1"/>
  </dgm:cxnLst>
  <dgm:bg>
    <a:effectLst>
      <a:outerShdw blurRad="50800" dist="38100" algn="l" rotWithShape="0">
        <a:prstClr val="black">
          <a:alpha val="40000"/>
        </a:prstClr>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4AE999-AF11-445D-A582-F962E31D5E1C}">
      <dsp:nvSpPr>
        <dsp:cNvPr id="0" name=""/>
        <dsp:cNvSpPr/>
      </dsp:nvSpPr>
      <dsp:spPr>
        <a:xfrm>
          <a:off x="0" y="0"/>
          <a:ext cx="7159783" cy="1512093"/>
        </a:xfrm>
        <a:prstGeom prst="roundRect">
          <a:avLst>
            <a:gd name="adj" fmla="val 10000"/>
          </a:avLst>
        </a:prstGeom>
        <a:solidFill>
          <a:srgbClr val="0B8359"/>
        </a:solidFill>
        <a:ln>
          <a:noFill/>
        </a:ln>
        <a:effectLst>
          <a:outerShdw blurRad="149987" dist="250190" dir="8460000" rotWithShape="0">
            <a:srgbClr val="000000">
              <a:alpha val="28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AU" sz="3000" kern="1200" dirty="0">
              <a:solidFill>
                <a:schemeClr val="bg1"/>
              </a:solidFill>
            </a:rPr>
            <a:t>Variable costs and margins can be impacted by short term decisions around productivity</a:t>
          </a:r>
        </a:p>
      </dsp:txBody>
      <dsp:txXfrm>
        <a:off x="44288" y="44288"/>
        <a:ext cx="5528116" cy="1423517"/>
      </dsp:txXfrm>
    </dsp:sp>
    <dsp:sp modelId="{71DC4360-0AE8-403D-A8EF-A4A616383191}">
      <dsp:nvSpPr>
        <dsp:cNvPr id="0" name=""/>
        <dsp:cNvSpPr/>
      </dsp:nvSpPr>
      <dsp:spPr>
        <a:xfrm>
          <a:off x="631745" y="1764109"/>
          <a:ext cx="7159783" cy="1512093"/>
        </a:xfrm>
        <a:prstGeom prst="roundRect">
          <a:avLst>
            <a:gd name="adj" fmla="val 10000"/>
          </a:avLst>
        </a:prstGeom>
        <a:solidFill>
          <a:srgbClr val="1EA470"/>
        </a:solidFill>
        <a:ln>
          <a:noFill/>
        </a:ln>
        <a:effectLst>
          <a:outerShdw blurRad="149987" dist="250190" dir="8460000" rotWithShape="0">
            <a:srgbClr val="000000">
              <a:alpha val="28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AU" sz="3000" kern="1200" dirty="0">
              <a:solidFill>
                <a:schemeClr val="bg1"/>
              </a:solidFill>
            </a:rPr>
            <a:t>Increased productivity is about improving the ratio </a:t>
          </a:r>
          <a:r>
            <a:rPr lang="en-AU" sz="3000" kern="1200" dirty="0" smtClean="0">
              <a:solidFill>
                <a:schemeClr val="bg1"/>
              </a:solidFill>
            </a:rPr>
            <a:t>of </a:t>
          </a:r>
          <a:r>
            <a:rPr lang="en-AU" sz="3000" kern="1200" dirty="0">
              <a:solidFill>
                <a:schemeClr val="bg1"/>
              </a:solidFill>
            </a:rPr>
            <a:t>inputs to outputs</a:t>
          </a:r>
        </a:p>
      </dsp:txBody>
      <dsp:txXfrm>
        <a:off x="676033" y="1808397"/>
        <a:ext cx="5456601" cy="1423517"/>
      </dsp:txXfrm>
    </dsp:sp>
    <dsp:sp modelId="{F8066813-7512-47C0-A7F7-E9451391BC93}">
      <dsp:nvSpPr>
        <dsp:cNvPr id="0" name=""/>
        <dsp:cNvSpPr/>
      </dsp:nvSpPr>
      <dsp:spPr>
        <a:xfrm>
          <a:off x="1263491" y="3528218"/>
          <a:ext cx="7159783" cy="1512093"/>
        </a:xfrm>
        <a:prstGeom prst="roundRect">
          <a:avLst>
            <a:gd name="adj" fmla="val 10000"/>
          </a:avLst>
        </a:prstGeom>
        <a:solidFill>
          <a:srgbClr val="3ABD85"/>
        </a:solidFill>
        <a:ln>
          <a:noFill/>
        </a:ln>
        <a:effectLst>
          <a:outerShdw blurRad="149987" dist="250190" dir="8460000" rotWithShape="0">
            <a:srgbClr val="000000">
              <a:alpha val="28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AU" sz="3000" kern="1200" dirty="0">
              <a:solidFill>
                <a:schemeClr val="bg1"/>
              </a:solidFill>
            </a:rPr>
            <a:t>Gross farm income is vanity, profit is sanity, cash is reality  </a:t>
          </a:r>
        </a:p>
      </dsp:txBody>
      <dsp:txXfrm>
        <a:off x="1307779" y="3572506"/>
        <a:ext cx="5456601" cy="1423517"/>
      </dsp:txXfrm>
    </dsp:sp>
    <dsp:sp modelId="{AC1D31EE-05CB-48E6-ACA9-3F55C33AD4EB}">
      <dsp:nvSpPr>
        <dsp:cNvPr id="0" name=""/>
        <dsp:cNvSpPr/>
      </dsp:nvSpPr>
      <dsp:spPr>
        <a:xfrm>
          <a:off x="6176922" y="1146670"/>
          <a:ext cx="982860" cy="982860"/>
        </a:xfrm>
        <a:prstGeom prst="downArrow">
          <a:avLst>
            <a:gd name="adj1" fmla="val 55000"/>
            <a:gd name="adj2" fmla="val 45000"/>
          </a:avLst>
        </a:prstGeom>
        <a:solidFill>
          <a:srgbClr val="90CA56">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AU" sz="3600" kern="1200" dirty="0"/>
        </a:p>
      </dsp:txBody>
      <dsp:txXfrm>
        <a:off x="6398066" y="1146670"/>
        <a:ext cx="540573" cy="739602"/>
      </dsp:txXfrm>
    </dsp:sp>
    <dsp:sp modelId="{D4C14722-994C-45BC-BD6D-1F20012FE357}">
      <dsp:nvSpPr>
        <dsp:cNvPr id="0" name=""/>
        <dsp:cNvSpPr/>
      </dsp:nvSpPr>
      <dsp:spPr>
        <a:xfrm>
          <a:off x="6808668" y="2900699"/>
          <a:ext cx="982860" cy="982860"/>
        </a:xfrm>
        <a:prstGeom prst="downArrow">
          <a:avLst>
            <a:gd name="adj1" fmla="val 55000"/>
            <a:gd name="adj2" fmla="val 45000"/>
          </a:avLst>
        </a:prstGeom>
        <a:solidFill>
          <a:srgbClr val="90CA56">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AU" sz="3600" kern="1200" dirty="0"/>
        </a:p>
      </dsp:txBody>
      <dsp:txXfrm>
        <a:off x="7029812" y="2900699"/>
        <a:ext cx="540573" cy="7396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823359-1B62-48A0-86D5-13C2DCC6449B}">
      <dsp:nvSpPr>
        <dsp:cNvPr id="0" name=""/>
        <dsp:cNvSpPr/>
      </dsp:nvSpPr>
      <dsp:spPr>
        <a:xfrm>
          <a:off x="4112" y="147952"/>
          <a:ext cx="2103762" cy="39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pPr>
          <a:r>
            <a:rPr lang="en-AU" sz="2000" kern="1200" dirty="0">
              <a:solidFill>
                <a:schemeClr val="tx1"/>
              </a:solidFill>
            </a:rPr>
            <a:t>Enterprise mix</a:t>
          </a:r>
        </a:p>
      </dsp:txBody>
      <dsp:txXfrm>
        <a:off x="4112" y="147952"/>
        <a:ext cx="2103762" cy="396000"/>
      </dsp:txXfrm>
    </dsp:sp>
    <dsp:sp modelId="{B774D518-9221-4BC2-9A02-4F59F3C3FD48}">
      <dsp:nvSpPr>
        <dsp:cNvPr id="0" name=""/>
        <dsp:cNvSpPr/>
      </dsp:nvSpPr>
      <dsp:spPr>
        <a:xfrm>
          <a:off x="2107875" y="5640"/>
          <a:ext cx="420752" cy="680625"/>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B751FC-184A-4D5F-9401-71E8C9A5FDD9}">
      <dsp:nvSpPr>
        <dsp:cNvPr id="0" name=""/>
        <dsp:cNvSpPr/>
      </dsp:nvSpPr>
      <dsp:spPr>
        <a:xfrm>
          <a:off x="2696928" y="5640"/>
          <a:ext cx="5722233" cy="680625"/>
        </a:xfrm>
        <a:prstGeom prst="rect">
          <a:avLst/>
        </a:prstGeom>
        <a:solidFill>
          <a:srgbClr val="0B8359"/>
        </a:solidFill>
        <a:ln>
          <a:noFill/>
        </a:ln>
        <a:effectLst>
          <a:outerShdw blurRad="149987" dist="250190" dir="8460000" rotWithShape="0">
            <a:srgbClr val="000000">
              <a:alpha val="28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n-AU" sz="2000" kern="1200" dirty="0">
              <a:solidFill>
                <a:schemeClr val="bg1"/>
              </a:solidFill>
            </a:rPr>
            <a:t>Subject to: </a:t>
          </a:r>
          <a:r>
            <a:rPr lang="en-AU" sz="2000" kern="1200" dirty="0" smtClean="0">
              <a:solidFill>
                <a:schemeClr val="bg1"/>
              </a:solidFill>
            </a:rPr>
            <a:t>environmental</a:t>
          </a:r>
          <a:r>
            <a:rPr lang="en-AU" sz="2000" kern="1200" dirty="0">
              <a:solidFill>
                <a:schemeClr val="bg1"/>
              </a:solidFill>
            </a:rPr>
            <a:t>, market, agronomic issues</a:t>
          </a:r>
        </a:p>
      </dsp:txBody>
      <dsp:txXfrm>
        <a:off x="2696928" y="5640"/>
        <a:ext cx="5722233" cy="680625"/>
      </dsp:txXfrm>
    </dsp:sp>
    <dsp:sp modelId="{F7EE1227-15B4-4D8E-B716-C9B8990B9A1F}">
      <dsp:nvSpPr>
        <dsp:cNvPr id="0" name=""/>
        <dsp:cNvSpPr/>
      </dsp:nvSpPr>
      <dsp:spPr>
        <a:xfrm>
          <a:off x="4112" y="1677109"/>
          <a:ext cx="2103762" cy="89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pPr>
          <a:r>
            <a:rPr lang="en-AU" sz="2000" kern="1200" dirty="0">
              <a:solidFill>
                <a:schemeClr val="tx1"/>
              </a:solidFill>
            </a:rPr>
            <a:t>“What if” analysis, for example</a:t>
          </a:r>
        </a:p>
      </dsp:txBody>
      <dsp:txXfrm>
        <a:off x="4112" y="1677109"/>
        <a:ext cx="2103762" cy="891000"/>
      </dsp:txXfrm>
    </dsp:sp>
    <dsp:sp modelId="{042741A2-AC17-4467-910D-48F63FB3B20E}">
      <dsp:nvSpPr>
        <dsp:cNvPr id="0" name=""/>
        <dsp:cNvSpPr/>
      </dsp:nvSpPr>
      <dsp:spPr>
        <a:xfrm>
          <a:off x="2107875" y="758265"/>
          <a:ext cx="420752" cy="2728687"/>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FE07D6-22D8-4AD6-AF41-5D85487E7AFD}">
      <dsp:nvSpPr>
        <dsp:cNvPr id="0" name=""/>
        <dsp:cNvSpPr/>
      </dsp:nvSpPr>
      <dsp:spPr>
        <a:xfrm>
          <a:off x="2696928" y="758265"/>
          <a:ext cx="5722233" cy="2728687"/>
        </a:xfrm>
        <a:prstGeom prst="rect">
          <a:avLst/>
        </a:prstGeom>
        <a:solidFill>
          <a:srgbClr val="1EA470"/>
        </a:solidFill>
        <a:ln>
          <a:noFill/>
        </a:ln>
        <a:effectLst>
          <a:outerShdw blurRad="149987" dist="250190" dir="8460000" rotWithShape="0">
            <a:srgbClr val="000000">
              <a:alpha val="28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n-AU" sz="2000" kern="1200" dirty="0">
              <a:solidFill>
                <a:schemeClr val="bg1"/>
              </a:solidFill>
            </a:rPr>
            <a:t>If canola sells at $500/t, you expect a yield of 2t/ha and variable costs are $550/ha… what would be the impact of a 5% increase in price vs. a 5% increase in yield vs. a 5% reduction in variable costs?</a:t>
          </a:r>
        </a:p>
        <a:p>
          <a:pPr marL="228600" lvl="1" indent="-228600" algn="l" defTabSz="889000">
            <a:lnSpc>
              <a:spcPct val="90000"/>
            </a:lnSpc>
            <a:spcBef>
              <a:spcPct val="0"/>
            </a:spcBef>
            <a:spcAft>
              <a:spcPct val="15000"/>
            </a:spcAft>
            <a:buChar char="••"/>
          </a:pPr>
          <a:r>
            <a:rPr lang="en-AU" sz="2000" kern="1200" dirty="0">
              <a:solidFill>
                <a:schemeClr val="bg1"/>
              </a:solidFill>
            </a:rPr>
            <a:t>Original estimate… ($500 x 2) - $550 = $450</a:t>
          </a:r>
        </a:p>
        <a:p>
          <a:pPr marL="228600" lvl="1" indent="-228600" algn="l" defTabSz="889000">
            <a:lnSpc>
              <a:spcPct val="90000"/>
            </a:lnSpc>
            <a:spcBef>
              <a:spcPct val="0"/>
            </a:spcBef>
            <a:spcAft>
              <a:spcPct val="15000"/>
            </a:spcAft>
            <a:buChar char="••"/>
          </a:pPr>
          <a:r>
            <a:rPr lang="en-AU" sz="2000" kern="1200" dirty="0">
              <a:solidFill>
                <a:schemeClr val="bg1"/>
              </a:solidFill>
            </a:rPr>
            <a:t>Price + 5%... ($525 x 2) - $550 = $500</a:t>
          </a:r>
        </a:p>
        <a:p>
          <a:pPr marL="228600" lvl="1" indent="-228600" algn="l" defTabSz="889000">
            <a:lnSpc>
              <a:spcPct val="90000"/>
            </a:lnSpc>
            <a:spcBef>
              <a:spcPct val="0"/>
            </a:spcBef>
            <a:spcAft>
              <a:spcPct val="15000"/>
            </a:spcAft>
            <a:buChar char="••"/>
          </a:pPr>
          <a:r>
            <a:rPr lang="en-AU" sz="2000" kern="1200" dirty="0">
              <a:solidFill>
                <a:schemeClr val="bg1"/>
              </a:solidFill>
            </a:rPr>
            <a:t>Yield + 5%... ($500 x 2.1) - $550 = $500</a:t>
          </a:r>
        </a:p>
        <a:p>
          <a:pPr marL="228600" lvl="1" indent="-228600" algn="l" defTabSz="889000">
            <a:lnSpc>
              <a:spcPct val="90000"/>
            </a:lnSpc>
            <a:spcBef>
              <a:spcPct val="0"/>
            </a:spcBef>
            <a:spcAft>
              <a:spcPct val="15000"/>
            </a:spcAft>
            <a:buChar char="••"/>
          </a:pPr>
          <a:r>
            <a:rPr lang="en-AU" sz="2000" kern="1200" dirty="0">
              <a:solidFill>
                <a:schemeClr val="bg1"/>
              </a:solidFill>
            </a:rPr>
            <a:t>VC – 5%...  ($500 x 2) - $522.50 = $477.50</a:t>
          </a:r>
        </a:p>
      </dsp:txBody>
      <dsp:txXfrm>
        <a:off x="2696928" y="758265"/>
        <a:ext cx="5722233" cy="2728687"/>
      </dsp:txXfrm>
    </dsp:sp>
    <dsp:sp modelId="{62C38715-1838-4F7B-9C25-672AE4270846}">
      <dsp:nvSpPr>
        <dsp:cNvPr id="0" name=""/>
        <dsp:cNvSpPr/>
      </dsp:nvSpPr>
      <dsp:spPr>
        <a:xfrm>
          <a:off x="4112" y="3851312"/>
          <a:ext cx="2103762" cy="89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pPr>
          <a:r>
            <a:rPr lang="en-AU" sz="2000" kern="1200" dirty="0">
              <a:solidFill>
                <a:schemeClr val="tx1"/>
              </a:solidFill>
            </a:rPr>
            <a:t>Estimating working capital requirements</a:t>
          </a:r>
        </a:p>
      </dsp:txBody>
      <dsp:txXfrm>
        <a:off x="4112" y="3851312"/>
        <a:ext cx="2103762" cy="891000"/>
      </dsp:txXfrm>
    </dsp:sp>
    <dsp:sp modelId="{44C491F9-A1B1-4C63-BDF8-5172F3841963}">
      <dsp:nvSpPr>
        <dsp:cNvPr id="0" name=""/>
        <dsp:cNvSpPr/>
      </dsp:nvSpPr>
      <dsp:spPr>
        <a:xfrm>
          <a:off x="2107875" y="3558952"/>
          <a:ext cx="420752" cy="1475718"/>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4A989B-4BA7-4756-BE4D-047563DB1ABC}">
      <dsp:nvSpPr>
        <dsp:cNvPr id="0" name=""/>
        <dsp:cNvSpPr/>
      </dsp:nvSpPr>
      <dsp:spPr>
        <a:xfrm>
          <a:off x="2696928" y="3558952"/>
          <a:ext cx="5722233" cy="1475718"/>
        </a:xfrm>
        <a:prstGeom prst="rect">
          <a:avLst/>
        </a:prstGeom>
        <a:solidFill>
          <a:srgbClr val="3ABD85"/>
        </a:solidFill>
        <a:ln>
          <a:noFill/>
        </a:ln>
        <a:effectLst>
          <a:outerShdw blurRad="149987" dist="250190" dir="8460000" rotWithShape="0">
            <a:srgbClr val="000000">
              <a:alpha val="28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n-AU" sz="2000" kern="1200" dirty="0">
              <a:solidFill>
                <a:schemeClr val="bg1"/>
              </a:solidFill>
            </a:rPr>
            <a:t>If the variable costs for wheat are $350/ha compared to $450/t for canola, growing an extra 500ha of canola rather than wheat will mean $50k in working capital is required ($100/ha x 500)</a:t>
          </a:r>
        </a:p>
      </dsp:txBody>
      <dsp:txXfrm>
        <a:off x="2696928" y="3558952"/>
        <a:ext cx="5722233" cy="14757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7C81F0-7B84-4395-B9EF-D82526E255ED}">
      <dsp:nvSpPr>
        <dsp:cNvPr id="0" name=""/>
        <dsp:cNvSpPr/>
      </dsp:nvSpPr>
      <dsp:spPr>
        <a:xfrm>
          <a:off x="0" y="809178"/>
          <a:ext cx="2632273" cy="1579364"/>
        </a:xfrm>
        <a:prstGeom prst="rect">
          <a:avLst/>
        </a:prstGeom>
        <a:solidFill>
          <a:srgbClr val="0B8359"/>
        </a:solidFill>
        <a:ln>
          <a:noFill/>
        </a:ln>
        <a:effectLst>
          <a:outerShdw blurRad="149987" dist="250190" dir="8460000" rotWithShape="0">
            <a:srgbClr val="000000">
              <a:alpha val="28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AU" sz="3300" b="0" kern="1200" dirty="0">
              <a:solidFill>
                <a:schemeClr val="bg1"/>
              </a:solidFill>
            </a:rPr>
            <a:t>Getting the timing right</a:t>
          </a:r>
        </a:p>
      </dsp:txBody>
      <dsp:txXfrm>
        <a:off x="0" y="809178"/>
        <a:ext cx="2632273" cy="1579364"/>
      </dsp:txXfrm>
    </dsp:sp>
    <dsp:sp modelId="{783BB284-C21A-477A-A456-D75B1C1415E5}">
      <dsp:nvSpPr>
        <dsp:cNvPr id="0" name=""/>
        <dsp:cNvSpPr/>
      </dsp:nvSpPr>
      <dsp:spPr>
        <a:xfrm>
          <a:off x="2895500" y="809178"/>
          <a:ext cx="2632273" cy="1579364"/>
        </a:xfrm>
        <a:prstGeom prst="rect">
          <a:avLst/>
        </a:prstGeom>
        <a:solidFill>
          <a:srgbClr val="1EA470"/>
        </a:solidFill>
        <a:ln>
          <a:noFill/>
        </a:ln>
        <a:effectLst>
          <a:outerShdw blurRad="149987" dist="250190" dir="8460000" rotWithShape="0">
            <a:srgbClr val="000000">
              <a:alpha val="28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AU" sz="3300" b="0" kern="1200" dirty="0">
              <a:solidFill>
                <a:schemeClr val="bg1"/>
              </a:solidFill>
            </a:rPr>
            <a:t>Match supply with demand</a:t>
          </a:r>
        </a:p>
      </dsp:txBody>
      <dsp:txXfrm>
        <a:off x="2895500" y="809178"/>
        <a:ext cx="2632273" cy="1579364"/>
      </dsp:txXfrm>
    </dsp:sp>
    <dsp:sp modelId="{CAC5692A-E137-4C17-82CC-A1ED58E5DC50}">
      <dsp:nvSpPr>
        <dsp:cNvPr id="0" name=""/>
        <dsp:cNvSpPr/>
      </dsp:nvSpPr>
      <dsp:spPr>
        <a:xfrm>
          <a:off x="5791001" y="809178"/>
          <a:ext cx="2632273" cy="1579364"/>
        </a:xfrm>
        <a:prstGeom prst="rect">
          <a:avLst/>
        </a:prstGeom>
        <a:solidFill>
          <a:srgbClr val="3ABD85"/>
        </a:solidFill>
        <a:ln>
          <a:noFill/>
        </a:ln>
        <a:effectLst>
          <a:outerShdw blurRad="149987" dist="250190" dir="8460000" rotWithShape="0">
            <a:srgbClr val="000000">
              <a:alpha val="28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AU" sz="3300" b="0" kern="1200" dirty="0">
              <a:solidFill>
                <a:schemeClr val="bg1"/>
              </a:solidFill>
            </a:rPr>
            <a:t>Avoid costly mistakes</a:t>
          </a:r>
        </a:p>
      </dsp:txBody>
      <dsp:txXfrm>
        <a:off x="5791001" y="809178"/>
        <a:ext cx="2632273" cy="1579364"/>
      </dsp:txXfrm>
    </dsp:sp>
    <dsp:sp modelId="{5B1E07B2-2FC9-437D-A7DC-6F52520C8DB7}">
      <dsp:nvSpPr>
        <dsp:cNvPr id="0" name=""/>
        <dsp:cNvSpPr/>
      </dsp:nvSpPr>
      <dsp:spPr>
        <a:xfrm>
          <a:off x="1447750" y="2651769"/>
          <a:ext cx="2632273" cy="1579364"/>
        </a:xfrm>
        <a:prstGeom prst="rect">
          <a:avLst/>
        </a:prstGeom>
        <a:solidFill>
          <a:srgbClr val="1EA470"/>
        </a:solidFill>
        <a:ln>
          <a:noFill/>
        </a:ln>
        <a:effectLst>
          <a:outerShdw blurRad="149987" dist="250190" dir="8460000" rotWithShape="0">
            <a:srgbClr val="000000">
              <a:alpha val="28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AU" sz="3300" b="0" kern="1200" dirty="0">
              <a:solidFill>
                <a:schemeClr val="bg1"/>
              </a:solidFill>
            </a:rPr>
            <a:t>Optimise your resources</a:t>
          </a:r>
        </a:p>
      </dsp:txBody>
      <dsp:txXfrm>
        <a:off x="1447750" y="2651769"/>
        <a:ext cx="2632273" cy="1579364"/>
      </dsp:txXfrm>
    </dsp:sp>
    <dsp:sp modelId="{C941BB41-FF84-4B19-AB12-7FBC3089C3E5}">
      <dsp:nvSpPr>
        <dsp:cNvPr id="0" name=""/>
        <dsp:cNvSpPr/>
      </dsp:nvSpPr>
      <dsp:spPr>
        <a:xfrm>
          <a:off x="4343251" y="2651769"/>
          <a:ext cx="2632273" cy="1579364"/>
        </a:xfrm>
        <a:prstGeom prst="rect">
          <a:avLst/>
        </a:prstGeom>
        <a:solidFill>
          <a:srgbClr val="0B8359"/>
        </a:solidFill>
        <a:ln>
          <a:noFill/>
        </a:ln>
        <a:effectLst>
          <a:outerShdw blurRad="149987" dist="250190" dir="8460000" rotWithShape="0">
            <a:srgbClr val="000000">
              <a:alpha val="28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AU" sz="3300" b="0" kern="1200" dirty="0">
              <a:solidFill>
                <a:schemeClr val="bg1"/>
              </a:solidFill>
            </a:rPr>
            <a:t>Improve logistics</a:t>
          </a:r>
        </a:p>
      </dsp:txBody>
      <dsp:txXfrm>
        <a:off x="4343251" y="2651769"/>
        <a:ext cx="2632273" cy="15793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9AA69F-5F20-4B81-8B46-20317E470E67}">
      <dsp:nvSpPr>
        <dsp:cNvPr id="0" name=""/>
        <dsp:cNvSpPr/>
      </dsp:nvSpPr>
      <dsp:spPr>
        <a:xfrm>
          <a:off x="631745" y="0"/>
          <a:ext cx="7159783" cy="5040312"/>
        </a:xfrm>
        <a:prstGeom prst="rightArrow">
          <a:avLst/>
        </a:prstGeom>
        <a:solidFill>
          <a:srgbClr val="92D050"/>
        </a:solidFill>
        <a:ln>
          <a:noFill/>
        </a:ln>
        <a:effectLst/>
      </dsp:spPr>
      <dsp:style>
        <a:lnRef idx="0">
          <a:scrgbClr r="0" g="0" b="0"/>
        </a:lnRef>
        <a:fillRef idx="1">
          <a:scrgbClr r="0" g="0" b="0"/>
        </a:fillRef>
        <a:effectRef idx="0">
          <a:scrgbClr r="0" g="0" b="0"/>
        </a:effectRef>
        <a:fontRef idx="minor"/>
      </dsp:style>
    </dsp:sp>
    <dsp:sp modelId="{EAD0CCFE-500C-4BF7-A5C6-9C87845E2CBA}">
      <dsp:nvSpPr>
        <dsp:cNvPr id="0" name=""/>
        <dsp:cNvSpPr/>
      </dsp:nvSpPr>
      <dsp:spPr>
        <a:xfrm>
          <a:off x="4215" y="1512093"/>
          <a:ext cx="2027673" cy="2016124"/>
        </a:xfrm>
        <a:prstGeom prst="roundRect">
          <a:avLst/>
        </a:prstGeom>
        <a:solidFill>
          <a:srgbClr val="0B8359"/>
        </a:solidFill>
        <a:ln>
          <a:noFill/>
        </a:ln>
        <a:effectLst>
          <a:outerShdw blurRad="149987" dist="250190" dir="8460000" rotWithShape="0">
            <a:srgbClr val="000000">
              <a:alpha val="28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AU" sz="1800" kern="1200" dirty="0">
              <a:solidFill>
                <a:schemeClr val="bg1"/>
              </a:solidFill>
            </a:rPr>
            <a:t>Set ground rules</a:t>
          </a:r>
        </a:p>
        <a:p>
          <a:pPr marL="114300" lvl="1" indent="-114300" algn="l" defTabSz="622300">
            <a:lnSpc>
              <a:spcPct val="90000"/>
            </a:lnSpc>
            <a:spcBef>
              <a:spcPct val="0"/>
            </a:spcBef>
            <a:spcAft>
              <a:spcPct val="15000"/>
            </a:spcAft>
            <a:buChar char="••"/>
          </a:pPr>
          <a:r>
            <a:rPr lang="en-AU" sz="1400" kern="1200" dirty="0">
              <a:solidFill>
                <a:schemeClr val="bg1"/>
              </a:solidFill>
            </a:rPr>
            <a:t>Align to plan</a:t>
          </a:r>
        </a:p>
        <a:p>
          <a:pPr marL="114300" lvl="1" indent="-114300" algn="l" defTabSz="622300">
            <a:lnSpc>
              <a:spcPct val="90000"/>
            </a:lnSpc>
            <a:spcBef>
              <a:spcPct val="0"/>
            </a:spcBef>
            <a:spcAft>
              <a:spcPct val="15000"/>
            </a:spcAft>
            <a:buChar char="••"/>
          </a:pPr>
          <a:r>
            <a:rPr lang="en-AU" sz="1400" kern="1200" dirty="0">
              <a:solidFill>
                <a:schemeClr val="bg1"/>
              </a:solidFill>
            </a:rPr>
            <a:t>Incremental or zero base?</a:t>
          </a:r>
        </a:p>
        <a:p>
          <a:pPr marL="114300" lvl="1" indent="-114300" algn="l" defTabSz="622300">
            <a:lnSpc>
              <a:spcPct val="90000"/>
            </a:lnSpc>
            <a:spcBef>
              <a:spcPct val="0"/>
            </a:spcBef>
            <a:spcAft>
              <a:spcPct val="15000"/>
            </a:spcAft>
            <a:buChar char="••"/>
          </a:pPr>
          <a:r>
            <a:rPr lang="en-AU" sz="1400" kern="1200" dirty="0">
              <a:solidFill>
                <a:schemeClr val="bg1"/>
              </a:solidFill>
            </a:rPr>
            <a:t>Timing</a:t>
          </a:r>
        </a:p>
        <a:p>
          <a:pPr marL="114300" lvl="1" indent="-114300" algn="l" defTabSz="622300">
            <a:lnSpc>
              <a:spcPct val="90000"/>
            </a:lnSpc>
            <a:spcBef>
              <a:spcPct val="0"/>
            </a:spcBef>
            <a:spcAft>
              <a:spcPct val="15000"/>
            </a:spcAft>
            <a:buChar char="••"/>
          </a:pPr>
          <a:r>
            <a:rPr lang="en-AU" sz="1400" kern="1200" dirty="0">
              <a:solidFill>
                <a:schemeClr val="bg1"/>
              </a:solidFill>
            </a:rPr>
            <a:t>Consult</a:t>
          </a:r>
        </a:p>
      </dsp:txBody>
      <dsp:txXfrm>
        <a:off x="102634" y="1610512"/>
        <a:ext cx="1830835" cy="1819286"/>
      </dsp:txXfrm>
    </dsp:sp>
    <dsp:sp modelId="{0C2F3F7B-808E-4C71-8A05-3F7A1E8765CA}">
      <dsp:nvSpPr>
        <dsp:cNvPr id="0" name=""/>
        <dsp:cNvSpPr/>
      </dsp:nvSpPr>
      <dsp:spPr>
        <a:xfrm>
          <a:off x="2133272" y="1512093"/>
          <a:ext cx="2027673" cy="2016124"/>
        </a:xfrm>
        <a:prstGeom prst="roundRect">
          <a:avLst/>
        </a:prstGeom>
        <a:solidFill>
          <a:srgbClr val="1EA470"/>
        </a:solidFill>
        <a:ln>
          <a:noFill/>
        </a:ln>
        <a:effectLst>
          <a:outerShdw blurRad="149987" dist="250190" dir="8460000" rotWithShape="0">
            <a:srgbClr val="000000">
              <a:alpha val="28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AU" sz="1800" kern="1200" dirty="0">
              <a:solidFill>
                <a:schemeClr val="bg1"/>
              </a:solidFill>
            </a:rPr>
            <a:t>Assumptions</a:t>
          </a:r>
        </a:p>
        <a:p>
          <a:pPr marL="114300" lvl="1" indent="-114300" algn="l" defTabSz="622300">
            <a:lnSpc>
              <a:spcPct val="90000"/>
            </a:lnSpc>
            <a:spcBef>
              <a:spcPct val="0"/>
            </a:spcBef>
            <a:spcAft>
              <a:spcPct val="15000"/>
            </a:spcAft>
            <a:buChar char="••"/>
          </a:pPr>
          <a:r>
            <a:rPr lang="en-AU" sz="1400" kern="1200" dirty="0">
              <a:solidFill>
                <a:schemeClr val="bg1"/>
              </a:solidFill>
            </a:rPr>
            <a:t>Past results</a:t>
          </a:r>
        </a:p>
        <a:p>
          <a:pPr marL="114300" lvl="1" indent="-114300" algn="l" defTabSz="622300">
            <a:lnSpc>
              <a:spcPct val="90000"/>
            </a:lnSpc>
            <a:spcBef>
              <a:spcPct val="0"/>
            </a:spcBef>
            <a:spcAft>
              <a:spcPct val="15000"/>
            </a:spcAft>
            <a:buChar char="••"/>
          </a:pPr>
          <a:r>
            <a:rPr lang="en-AU" sz="1400" kern="1200" dirty="0">
              <a:solidFill>
                <a:schemeClr val="bg1"/>
              </a:solidFill>
            </a:rPr>
            <a:t>Knowns and unknowns</a:t>
          </a:r>
        </a:p>
        <a:p>
          <a:pPr marL="114300" lvl="1" indent="-114300" algn="l" defTabSz="622300">
            <a:lnSpc>
              <a:spcPct val="90000"/>
            </a:lnSpc>
            <a:spcBef>
              <a:spcPct val="0"/>
            </a:spcBef>
            <a:spcAft>
              <a:spcPct val="15000"/>
            </a:spcAft>
            <a:buChar char="••"/>
          </a:pPr>
          <a:r>
            <a:rPr lang="en-AU" sz="1400" kern="1200" dirty="0">
              <a:solidFill>
                <a:schemeClr val="bg1"/>
              </a:solidFill>
            </a:rPr>
            <a:t>Contingencies</a:t>
          </a:r>
        </a:p>
        <a:p>
          <a:pPr marL="114300" lvl="1" indent="-114300" algn="l" defTabSz="622300">
            <a:lnSpc>
              <a:spcPct val="90000"/>
            </a:lnSpc>
            <a:spcBef>
              <a:spcPct val="0"/>
            </a:spcBef>
            <a:spcAft>
              <a:spcPct val="15000"/>
            </a:spcAft>
            <a:buChar char="••"/>
          </a:pPr>
          <a:r>
            <a:rPr lang="en-AU" sz="1400" kern="1200" dirty="0">
              <a:solidFill>
                <a:schemeClr val="bg1"/>
              </a:solidFill>
            </a:rPr>
            <a:t>Constraints</a:t>
          </a:r>
        </a:p>
      </dsp:txBody>
      <dsp:txXfrm>
        <a:off x="2231691" y="1610512"/>
        <a:ext cx="1830835" cy="1819286"/>
      </dsp:txXfrm>
    </dsp:sp>
    <dsp:sp modelId="{ECF91946-1A15-4CF2-9B7A-B9FEEDED8C47}">
      <dsp:nvSpPr>
        <dsp:cNvPr id="0" name=""/>
        <dsp:cNvSpPr/>
      </dsp:nvSpPr>
      <dsp:spPr>
        <a:xfrm>
          <a:off x="4262329" y="1512093"/>
          <a:ext cx="2027673" cy="2016124"/>
        </a:xfrm>
        <a:prstGeom prst="roundRect">
          <a:avLst/>
        </a:prstGeom>
        <a:solidFill>
          <a:srgbClr val="3ABD85"/>
        </a:solidFill>
        <a:ln>
          <a:noFill/>
        </a:ln>
        <a:effectLst>
          <a:outerShdw blurRad="149987" dist="250190" dir="8460000" rotWithShape="0">
            <a:srgbClr val="000000">
              <a:alpha val="28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AU" sz="1800" kern="1200" dirty="0">
              <a:solidFill>
                <a:schemeClr val="bg1"/>
              </a:solidFill>
            </a:rPr>
            <a:t>Build forecast</a:t>
          </a:r>
        </a:p>
        <a:p>
          <a:pPr marL="114300" lvl="1" indent="-114300" algn="l" defTabSz="622300">
            <a:lnSpc>
              <a:spcPct val="90000"/>
            </a:lnSpc>
            <a:spcBef>
              <a:spcPct val="0"/>
            </a:spcBef>
            <a:spcAft>
              <a:spcPct val="15000"/>
            </a:spcAft>
            <a:buChar char="••"/>
          </a:pPr>
          <a:r>
            <a:rPr lang="en-AU" sz="1400" kern="1200" dirty="0">
              <a:solidFill>
                <a:schemeClr val="bg1"/>
              </a:solidFill>
            </a:rPr>
            <a:t>Templates</a:t>
          </a:r>
        </a:p>
        <a:p>
          <a:pPr marL="114300" lvl="1" indent="-114300" algn="l" defTabSz="622300">
            <a:lnSpc>
              <a:spcPct val="90000"/>
            </a:lnSpc>
            <a:spcBef>
              <a:spcPct val="0"/>
            </a:spcBef>
            <a:spcAft>
              <a:spcPct val="15000"/>
            </a:spcAft>
            <a:buChar char="••"/>
          </a:pPr>
          <a:r>
            <a:rPr lang="en-AU" sz="1400" kern="1200" dirty="0">
              <a:solidFill>
                <a:schemeClr val="bg1"/>
              </a:solidFill>
            </a:rPr>
            <a:t>Levels</a:t>
          </a:r>
        </a:p>
        <a:p>
          <a:pPr marL="114300" lvl="1" indent="-114300" algn="l" defTabSz="622300">
            <a:lnSpc>
              <a:spcPct val="90000"/>
            </a:lnSpc>
            <a:spcBef>
              <a:spcPct val="0"/>
            </a:spcBef>
            <a:spcAft>
              <a:spcPct val="15000"/>
            </a:spcAft>
            <a:buChar char="••"/>
          </a:pPr>
          <a:r>
            <a:rPr lang="en-AU" sz="1400" kern="1200" dirty="0">
              <a:solidFill>
                <a:schemeClr val="bg1"/>
              </a:solidFill>
            </a:rPr>
            <a:t>Sensitivities</a:t>
          </a:r>
        </a:p>
        <a:p>
          <a:pPr marL="114300" lvl="1" indent="-114300" algn="l" defTabSz="622300">
            <a:lnSpc>
              <a:spcPct val="90000"/>
            </a:lnSpc>
            <a:spcBef>
              <a:spcPct val="0"/>
            </a:spcBef>
            <a:spcAft>
              <a:spcPct val="15000"/>
            </a:spcAft>
            <a:buChar char="••"/>
          </a:pPr>
          <a:r>
            <a:rPr lang="en-AU" sz="1400" kern="1200" dirty="0">
              <a:solidFill>
                <a:schemeClr val="bg1"/>
              </a:solidFill>
            </a:rPr>
            <a:t>Success factors</a:t>
          </a:r>
        </a:p>
        <a:p>
          <a:pPr marL="114300" lvl="1" indent="-114300" algn="l" defTabSz="622300">
            <a:lnSpc>
              <a:spcPct val="90000"/>
            </a:lnSpc>
            <a:spcBef>
              <a:spcPct val="0"/>
            </a:spcBef>
            <a:spcAft>
              <a:spcPct val="15000"/>
            </a:spcAft>
            <a:buChar char="••"/>
          </a:pPr>
          <a:r>
            <a:rPr lang="en-AU" sz="1400" kern="1200" dirty="0">
              <a:solidFill>
                <a:schemeClr val="bg1"/>
              </a:solidFill>
            </a:rPr>
            <a:t>Accuracy</a:t>
          </a:r>
        </a:p>
      </dsp:txBody>
      <dsp:txXfrm>
        <a:off x="4360748" y="1610512"/>
        <a:ext cx="1830835" cy="1819286"/>
      </dsp:txXfrm>
    </dsp:sp>
    <dsp:sp modelId="{24956E95-0D55-4FB3-A814-9603B922426F}">
      <dsp:nvSpPr>
        <dsp:cNvPr id="0" name=""/>
        <dsp:cNvSpPr/>
      </dsp:nvSpPr>
      <dsp:spPr>
        <a:xfrm>
          <a:off x="6391386" y="1512093"/>
          <a:ext cx="2027673" cy="2016124"/>
        </a:xfrm>
        <a:prstGeom prst="roundRect">
          <a:avLst/>
        </a:prstGeom>
        <a:solidFill>
          <a:srgbClr val="6EBD98"/>
        </a:solidFill>
        <a:ln>
          <a:noFill/>
        </a:ln>
        <a:effectLst>
          <a:outerShdw blurRad="149987" dist="250190" dir="8460000" rotWithShape="0">
            <a:srgbClr val="000000">
              <a:alpha val="28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AU" sz="1800" kern="1200" dirty="0">
              <a:solidFill>
                <a:schemeClr val="bg1"/>
              </a:solidFill>
            </a:rPr>
            <a:t>Implement</a:t>
          </a:r>
        </a:p>
        <a:p>
          <a:pPr marL="114300" lvl="1" indent="-114300" algn="l" defTabSz="622300">
            <a:lnSpc>
              <a:spcPct val="90000"/>
            </a:lnSpc>
            <a:spcBef>
              <a:spcPct val="0"/>
            </a:spcBef>
            <a:spcAft>
              <a:spcPct val="15000"/>
            </a:spcAft>
            <a:buChar char="••"/>
          </a:pPr>
          <a:r>
            <a:rPr lang="en-AU" sz="1400" kern="1200" dirty="0">
              <a:solidFill>
                <a:schemeClr val="bg1"/>
              </a:solidFill>
            </a:rPr>
            <a:t>Communicate</a:t>
          </a:r>
        </a:p>
        <a:p>
          <a:pPr marL="114300" lvl="1" indent="-114300" algn="l" defTabSz="622300">
            <a:lnSpc>
              <a:spcPct val="90000"/>
            </a:lnSpc>
            <a:spcBef>
              <a:spcPct val="0"/>
            </a:spcBef>
            <a:spcAft>
              <a:spcPct val="15000"/>
            </a:spcAft>
            <a:buChar char="••"/>
          </a:pPr>
          <a:r>
            <a:rPr lang="en-AU" sz="1400" kern="1200" dirty="0">
              <a:solidFill>
                <a:schemeClr val="bg1"/>
              </a:solidFill>
            </a:rPr>
            <a:t>Check to actuals regularly</a:t>
          </a:r>
        </a:p>
        <a:p>
          <a:pPr marL="114300" lvl="1" indent="-114300" algn="l" defTabSz="622300">
            <a:lnSpc>
              <a:spcPct val="90000"/>
            </a:lnSpc>
            <a:spcBef>
              <a:spcPct val="0"/>
            </a:spcBef>
            <a:spcAft>
              <a:spcPct val="15000"/>
            </a:spcAft>
            <a:buChar char="••"/>
          </a:pPr>
          <a:r>
            <a:rPr lang="en-AU" sz="1400" kern="1200" dirty="0">
              <a:solidFill>
                <a:schemeClr val="bg1"/>
              </a:solidFill>
            </a:rPr>
            <a:t>Take action to address cause</a:t>
          </a:r>
        </a:p>
      </dsp:txBody>
      <dsp:txXfrm>
        <a:off x="6489805" y="1610512"/>
        <a:ext cx="1830835" cy="181928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FE6427-1387-4675-9BAC-86D634895A1F}">
      <dsp:nvSpPr>
        <dsp:cNvPr id="0" name=""/>
        <dsp:cNvSpPr/>
      </dsp:nvSpPr>
      <dsp:spPr>
        <a:xfrm>
          <a:off x="41" y="35436"/>
          <a:ext cx="3936071" cy="489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AU" sz="1700" kern="1200" dirty="0">
              <a:solidFill>
                <a:schemeClr val="bg1"/>
              </a:solidFill>
            </a:rPr>
            <a:t>Principles</a:t>
          </a:r>
        </a:p>
      </dsp:txBody>
      <dsp:txXfrm>
        <a:off x="41" y="35436"/>
        <a:ext cx="3936071" cy="489600"/>
      </dsp:txXfrm>
    </dsp:sp>
    <dsp:sp modelId="{7343BD9F-9C12-4FBD-9C4C-47B04477A67A}">
      <dsp:nvSpPr>
        <dsp:cNvPr id="0" name=""/>
        <dsp:cNvSpPr/>
      </dsp:nvSpPr>
      <dsp:spPr>
        <a:xfrm>
          <a:off x="41" y="525036"/>
          <a:ext cx="3936071" cy="447984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a:outerShdw blurRad="149987" dist="250190" dir="8460000" rotWithShape="0">
            <a:srgbClr val="000000">
              <a:alpha val="28000"/>
            </a:srgbClr>
          </a:outerShdw>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AU" sz="1700" kern="1200" dirty="0">
              <a:solidFill>
                <a:schemeClr val="tx1"/>
              </a:solidFill>
            </a:rPr>
            <a:t>Don’t change the budget to match the actuals</a:t>
          </a:r>
        </a:p>
        <a:p>
          <a:pPr marL="171450" lvl="1" indent="-171450" algn="l" defTabSz="755650">
            <a:lnSpc>
              <a:spcPct val="90000"/>
            </a:lnSpc>
            <a:spcBef>
              <a:spcPct val="0"/>
            </a:spcBef>
            <a:spcAft>
              <a:spcPct val="15000"/>
            </a:spcAft>
            <a:buChar char="••"/>
          </a:pPr>
          <a:r>
            <a:rPr lang="en-AU" sz="1700" kern="1200" dirty="0">
              <a:solidFill>
                <a:schemeClr val="tx1"/>
              </a:solidFill>
            </a:rPr>
            <a:t>Look to the totals and sub totals before the line items</a:t>
          </a:r>
        </a:p>
        <a:p>
          <a:pPr marL="171450" lvl="1" indent="-171450" algn="l" defTabSz="755650">
            <a:lnSpc>
              <a:spcPct val="90000"/>
            </a:lnSpc>
            <a:spcBef>
              <a:spcPct val="0"/>
            </a:spcBef>
            <a:spcAft>
              <a:spcPct val="15000"/>
            </a:spcAft>
            <a:buChar char="••"/>
          </a:pPr>
          <a:r>
            <a:rPr lang="en-AU" sz="1700" kern="1200" dirty="0">
              <a:solidFill>
                <a:schemeClr val="tx1"/>
              </a:solidFill>
            </a:rPr>
            <a:t>Identify material positive and negative variances</a:t>
          </a:r>
        </a:p>
        <a:p>
          <a:pPr marL="171450" lvl="1" indent="-171450" algn="l" defTabSz="755650">
            <a:lnSpc>
              <a:spcPct val="90000"/>
            </a:lnSpc>
            <a:spcBef>
              <a:spcPct val="0"/>
            </a:spcBef>
            <a:spcAft>
              <a:spcPct val="15000"/>
            </a:spcAft>
            <a:buChar char="••"/>
          </a:pPr>
          <a:r>
            <a:rPr lang="en-AU" sz="1700" kern="1200" dirty="0">
              <a:solidFill>
                <a:schemeClr val="tx1"/>
              </a:solidFill>
            </a:rPr>
            <a:t>Isolate timing variances with YTD comparisons</a:t>
          </a:r>
        </a:p>
        <a:p>
          <a:pPr marL="171450" lvl="1" indent="-171450" algn="l" defTabSz="755650">
            <a:lnSpc>
              <a:spcPct val="90000"/>
            </a:lnSpc>
            <a:spcBef>
              <a:spcPct val="0"/>
            </a:spcBef>
            <a:spcAft>
              <a:spcPct val="15000"/>
            </a:spcAft>
            <a:buChar char="••"/>
          </a:pPr>
          <a:r>
            <a:rPr lang="en-AU" sz="1700" kern="1200" dirty="0">
              <a:solidFill>
                <a:schemeClr val="tx1"/>
              </a:solidFill>
            </a:rPr>
            <a:t>Drill down to root causes of variances rather than symptoms (5 why’s)</a:t>
          </a:r>
        </a:p>
        <a:p>
          <a:pPr marL="171450" lvl="1" indent="-171450" algn="l" defTabSz="755650">
            <a:lnSpc>
              <a:spcPct val="90000"/>
            </a:lnSpc>
            <a:spcBef>
              <a:spcPct val="0"/>
            </a:spcBef>
            <a:spcAft>
              <a:spcPct val="15000"/>
            </a:spcAft>
            <a:buChar char="••"/>
          </a:pPr>
          <a:r>
            <a:rPr lang="en-AU" sz="1700" kern="1200" dirty="0">
              <a:solidFill>
                <a:schemeClr val="tx1"/>
              </a:solidFill>
            </a:rPr>
            <a:t>Consider how to continue positive variances and eliminate negative variances</a:t>
          </a:r>
        </a:p>
        <a:p>
          <a:pPr marL="171450" lvl="1" indent="-171450" algn="l" defTabSz="755650">
            <a:lnSpc>
              <a:spcPct val="90000"/>
            </a:lnSpc>
            <a:spcBef>
              <a:spcPct val="0"/>
            </a:spcBef>
            <a:spcAft>
              <a:spcPct val="15000"/>
            </a:spcAft>
            <a:buChar char="••"/>
          </a:pPr>
          <a:r>
            <a:rPr lang="en-AU" sz="1700" kern="1200" dirty="0">
              <a:solidFill>
                <a:schemeClr val="tx1"/>
              </a:solidFill>
            </a:rPr>
            <a:t>Review regularly (monthly or quarterly with BAS), commit to actions and monitor impact of actions</a:t>
          </a:r>
        </a:p>
      </dsp:txBody>
      <dsp:txXfrm>
        <a:off x="41" y="525036"/>
        <a:ext cx="3936071" cy="4479840"/>
      </dsp:txXfrm>
    </dsp:sp>
    <dsp:sp modelId="{1BFCA316-6CCD-4EFB-AC81-D5692745D5F1}">
      <dsp:nvSpPr>
        <dsp:cNvPr id="0" name=""/>
        <dsp:cNvSpPr/>
      </dsp:nvSpPr>
      <dsp:spPr>
        <a:xfrm>
          <a:off x="4487162" y="35436"/>
          <a:ext cx="3936071" cy="489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AU" sz="1700" kern="1200" dirty="0">
              <a:solidFill>
                <a:schemeClr val="bg1"/>
              </a:solidFill>
            </a:rPr>
            <a:t>Corrective actions</a:t>
          </a:r>
        </a:p>
      </dsp:txBody>
      <dsp:txXfrm>
        <a:off x="4487162" y="35436"/>
        <a:ext cx="3936071" cy="489600"/>
      </dsp:txXfrm>
    </dsp:sp>
    <dsp:sp modelId="{96BAEA23-0685-4C04-AEB2-563E86BA6BD7}">
      <dsp:nvSpPr>
        <dsp:cNvPr id="0" name=""/>
        <dsp:cNvSpPr/>
      </dsp:nvSpPr>
      <dsp:spPr>
        <a:xfrm>
          <a:off x="4487162" y="525036"/>
          <a:ext cx="3936071" cy="447984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a:outerShdw blurRad="149987" dist="250190" dir="8460000" rotWithShape="0">
            <a:srgbClr val="000000">
              <a:alpha val="28000"/>
            </a:srgbClr>
          </a:outerShdw>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AU" sz="1700" kern="1200" dirty="0">
              <a:solidFill>
                <a:schemeClr val="tx1"/>
              </a:solidFill>
            </a:rPr>
            <a:t>Quantity changes - more, better, less, same</a:t>
          </a:r>
        </a:p>
        <a:p>
          <a:pPr marL="171450" lvl="1" indent="-171450" algn="l" defTabSz="755650">
            <a:lnSpc>
              <a:spcPct val="90000"/>
            </a:lnSpc>
            <a:spcBef>
              <a:spcPct val="0"/>
            </a:spcBef>
            <a:spcAft>
              <a:spcPct val="15000"/>
            </a:spcAft>
            <a:buChar char="••"/>
          </a:pPr>
          <a:r>
            <a:rPr lang="en-AU" sz="1700" kern="1200" dirty="0">
              <a:solidFill>
                <a:schemeClr val="tx1"/>
              </a:solidFill>
            </a:rPr>
            <a:t>Quality changes - different, better, worse</a:t>
          </a:r>
        </a:p>
        <a:p>
          <a:pPr marL="171450" lvl="1" indent="-171450" algn="l" defTabSz="755650">
            <a:lnSpc>
              <a:spcPct val="90000"/>
            </a:lnSpc>
            <a:spcBef>
              <a:spcPct val="0"/>
            </a:spcBef>
            <a:spcAft>
              <a:spcPct val="15000"/>
            </a:spcAft>
            <a:buChar char="••"/>
          </a:pPr>
          <a:r>
            <a:rPr lang="en-AU" sz="1700" kern="1200" dirty="0">
              <a:solidFill>
                <a:schemeClr val="tx1"/>
              </a:solidFill>
            </a:rPr>
            <a:t>Maximize revenue - sales volumes, sales mix, getting the best </a:t>
          </a:r>
          <a:r>
            <a:rPr lang="en-AU" sz="1700" kern="1200" dirty="0" smtClean="0">
              <a:solidFill>
                <a:schemeClr val="tx1"/>
              </a:solidFill>
            </a:rPr>
            <a:t>prices</a:t>
          </a:r>
          <a:endParaRPr lang="en-AU" sz="1700" kern="1200" dirty="0">
            <a:solidFill>
              <a:schemeClr val="tx1"/>
            </a:solidFill>
          </a:endParaRPr>
        </a:p>
        <a:p>
          <a:pPr marL="171450" lvl="1" indent="-171450" algn="l" defTabSz="755650">
            <a:lnSpc>
              <a:spcPct val="90000"/>
            </a:lnSpc>
            <a:spcBef>
              <a:spcPct val="0"/>
            </a:spcBef>
            <a:spcAft>
              <a:spcPct val="15000"/>
            </a:spcAft>
            <a:buChar char="••"/>
          </a:pPr>
          <a:r>
            <a:rPr lang="en-AU" sz="1700" kern="1200" dirty="0">
              <a:solidFill>
                <a:schemeClr val="tx1"/>
              </a:solidFill>
            </a:rPr>
            <a:t>Minimize waste - </a:t>
          </a:r>
          <a:r>
            <a:rPr lang="en-AU" sz="1700" b="0" kern="1200" dirty="0">
              <a:solidFill>
                <a:schemeClr val="tx1"/>
              </a:solidFill>
            </a:rPr>
            <a:t>getting the timing right, match supply with demand, avoid costly mistakes, optimise your resources, improve logistics</a:t>
          </a:r>
          <a:endParaRPr lang="en-AU" sz="1700" kern="1200" dirty="0">
            <a:solidFill>
              <a:schemeClr val="tx1"/>
            </a:solidFill>
          </a:endParaRPr>
        </a:p>
        <a:p>
          <a:pPr marL="171450" lvl="1" indent="-171450" algn="l" defTabSz="755650">
            <a:lnSpc>
              <a:spcPct val="90000"/>
            </a:lnSpc>
            <a:spcBef>
              <a:spcPct val="0"/>
            </a:spcBef>
            <a:spcAft>
              <a:spcPct val="15000"/>
            </a:spcAft>
            <a:buChar char="••"/>
          </a:pPr>
          <a:r>
            <a:rPr lang="en-AU" sz="1700" kern="1200" dirty="0">
              <a:solidFill>
                <a:schemeClr val="tx1"/>
              </a:solidFill>
            </a:rPr>
            <a:t>Improve cashflow - use credit terms, structure borrowings, review owners drawings, sell excess assets, defer asset purchases</a:t>
          </a:r>
        </a:p>
        <a:p>
          <a:pPr marL="171450" lvl="1" indent="-171450" algn="l" defTabSz="755650">
            <a:lnSpc>
              <a:spcPct val="90000"/>
            </a:lnSpc>
            <a:spcBef>
              <a:spcPct val="0"/>
            </a:spcBef>
            <a:spcAft>
              <a:spcPct val="15000"/>
            </a:spcAft>
            <a:buChar char="••"/>
          </a:pPr>
          <a:r>
            <a:rPr lang="en-AU" sz="1700" kern="1200" dirty="0">
              <a:solidFill>
                <a:schemeClr val="tx1"/>
              </a:solidFill>
            </a:rPr>
            <a:t>Contingency </a:t>
          </a:r>
          <a:r>
            <a:rPr lang="en-AU" sz="1700" kern="1200" dirty="0" smtClean="0">
              <a:solidFill>
                <a:schemeClr val="tx1"/>
              </a:solidFill>
            </a:rPr>
            <a:t>plans - diversification</a:t>
          </a:r>
          <a:r>
            <a:rPr lang="en-AU" sz="1700" kern="1200" dirty="0">
              <a:solidFill>
                <a:schemeClr val="tx1"/>
              </a:solidFill>
            </a:rPr>
            <a:t>, hire/lease, outsourcing, new technology</a:t>
          </a:r>
        </a:p>
      </dsp:txBody>
      <dsp:txXfrm>
        <a:off x="4487162" y="525036"/>
        <a:ext cx="3936071" cy="44798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CB8AAB-9BC7-460D-A969-B8088737FEC1}">
      <dsp:nvSpPr>
        <dsp:cNvPr id="0" name=""/>
        <dsp:cNvSpPr/>
      </dsp:nvSpPr>
      <dsp:spPr>
        <a:xfrm>
          <a:off x="3690739" y="2273498"/>
          <a:ext cx="2778720" cy="2778720"/>
        </a:xfrm>
        <a:prstGeom prst="gear9">
          <a:avLst/>
        </a:prstGeom>
        <a:solidFill>
          <a:srgbClr val="007D57"/>
        </a:solidFill>
        <a:ln w="25400"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AU" sz="1800" kern="1200">
              <a:solidFill>
                <a:schemeClr val="bg1"/>
              </a:solidFill>
            </a:rPr>
            <a:t>Homework </a:t>
          </a:r>
          <a:endParaRPr lang="en-AU" sz="1800" kern="1200" dirty="0">
            <a:solidFill>
              <a:schemeClr val="bg1"/>
            </a:solidFill>
          </a:endParaRPr>
        </a:p>
      </dsp:txBody>
      <dsp:txXfrm>
        <a:off x="4249385" y="2924400"/>
        <a:ext cx="1661428" cy="1428319"/>
      </dsp:txXfrm>
    </dsp:sp>
    <dsp:sp modelId="{9F17F111-B9B6-46A7-86EA-EB84564D625E}">
      <dsp:nvSpPr>
        <dsp:cNvPr id="0" name=""/>
        <dsp:cNvSpPr/>
      </dsp:nvSpPr>
      <dsp:spPr>
        <a:xfrm>
          <a:off x="1927130" y="1509885"/>
          <a:ext cx="2314684" cy="2234535"/>
        </a:xfrm>
        <a:prstGeom prst="gear6">
          <a:avLst/>
        </a:prstGeom>
        <a:solidFill>
          <a:srgbClr val="90CA56"/>
        </a:solidFill>
        <a:ln w="25400"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AU" sz="1800" kern="1200">
              <a:solidFill>
                <a:schemeClr val="bg1"/>
              </a:solidFill>
            </a:rPr>
            <a:t>Questions</a:t>
          </a:r>
          <a:endParaRPr lang="en-AU" sz="1800" kern="1200" dirty="0">
            <a:solidFill>
              <a:schemeClr val="bg1"/>
            </a:solidFill>
          </a:endParaRPr>
        </a:p>
      </dsp:txBody>
      <dsp:txXfrm>
        <a:off x="2501331" y="2075836"/>
        <a:ext cx="1166282" cy="1102633"/>
      </dsp:txXfrm>
    </dsp:sp>
    <dsp:sp modelId="{7B0D05B3-B1D8-4429-82FF-03B64B728720}">
      <dsp:nvSpPr>
        <dsp:cNvPr id="0" name=""/>
        <dsp:cNvSpPr/>
      </dsp:nvSpPr>
      <dsp:spPr>
        <a:xfrm rot="20700000">
          <a:off x="3205932" y="222503"/>
          <a:ext cx="1980057" cy="1980057"/>
        </a:xfrm>
        <a:prstGeom prst="gear6">
          <a:avLst/>
        </a:prstGeom>
        <a:solidFill>
          <a:srgbClr val="00A874"/>
        </a:solidFill>
        <a:ln w="25400"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AU" sz="1800" kern="1200">
              <a:solidFill>
                <a:schemeClr val="bg1"/>
              </a:solidFill>
            </a:rPr>
            <a:t>Summary</a:t>
          </a:r>
          <a:endParaRPr lang="en-AU" sz="1800" kern="1200" dirty="0">
            <a:solidFill>
              <a:schemeClr val="bg1"/>
            </a:solidFill>
          </a:endParaRPr>
        </a:p>
      </dsp:txBody>
      <dsp:txXfrm rot="-20700000">
        <a:off x="3640216" y="656788"/>
        <a:ext cx="1111488" cy="1111488"/>
      </dsp:txXfrm>
    </dsp:sp>
    <dsp:sp modelId="{6D3B620A-1282-43B3-A6CF-B9A73F77C8A4}">
      <dsp:nvSpPr>
        <dsp:cNvPr id="0" name=""/>
        <dsp:cNvSpPr/>
      </dsp:nvSpPr>
      <dsp:spPr>
        <a:xfrm>
          <a:off x="3486606" y="1848751"/>
          <a:ext cx="3556762" cy="3556762"/>
        </a:xfrm>
        <a:prstGeom prst="circularArrow">
          <a:avLst>
            <a:gd name="adj1" fmla="val 4687"/>
            <a:gd name="adj2" fmla="val 299029"/>
            <a:gd name="adj3" fmla="val 2533440"/>
            <a:gd name="adj4" fmla="val 15824554"/>
            <a:gd name="adj5" fmla="val 5469"/>
          </a:avLst>
        </a:prstGeom>
        <a:solidFill>
          <a:srgbClr val="C8C557"/>
        </a:solidFill>
        <a:ln>
          <a:noFill/>
        </a:ln>
        <a:effectLst/>
        <a:scene3d>
          <a:camera prst="orthographicFront"/>
          <a:lightRig rig="threePt" dir="t"/>
        </a:scene3d>
        <a:sp3d>
          <a:bevelT w="165100" prst="coolSlant"/>
        </a:sp3d>
      </dsp:spPr>
      <dsp:style>
        <a:lnRef idx="0">
          <a:scrgbClr r="0" g="0" b="0"/>
        </a:lnRef>
        <a:fillRef idx="1">
          <a:scrgbClr r="0" g="0" b="0"/>
        </a:fillRef>
        <a:effectRef idx="0">
          <a:scrgbClr r="0" g="0" b="0"/>
        </a:effectRef>
        <a:fontRef idx="minor">
          <a:schemeClr val="lt1"/>
        </a:fontRef>
      </dsp:style>
    </dsp:sp>
    <dsp:sp modelId="{4C7F2378-23FF-4EE6-A49B-0F298E5DFCCD}">
      <dsp:nvSpPr>
        <dsp:cNvPr id="0" name=""/>
        <dsp:cNvSpPr/>
      </dsp:nvSpPr>
      <dsp:spPr>
        <a:xfrm>
          <a:off x="1716133" y="1165882"/>
          <a:ext cx="2584210" cy="2584210"/>
        </a:xfrm>
        <a:prstGeom prst="leftCircularArrow">
          <a:avLst>
            <a:gd name="adj1" fmla="val 6452"/>
            <a:gd name="adj2" fmla="val 429999"/>
            <a:gd name="adj3" fmla="val 10489124"/>
            <a:gd name="adj4" fmla="val 14837806"/>
            <a:gd name="adj5" fmla="val 7527"/>
          </a:avLst>
        </a:prstGeom>
        <a:solidFill>
          <a:srgbClr val="C8C557"/>
        </a:solidFill>
        <a:ln>
          <a:noFill/>
        </a:ln>
        <a:effectLst/>
        <a:scene3d>
          <a:camera prst="orthographicFront"/>
          <a:lightRig rig="threePt" dir="t"/>
        </a:scene3d>
        <a:sp3d>
          <a:bevelT w="165100" prst="coolSlant"/>
        </a:sp3d>
      </dsp:spPr>
      <dsp:style>
        <a:lnRef idx="0">
          <a:scrgbClr r="0" g="0" b="0"/>
        </a:lnRef>
        <a:fillRef idx="1">
          <a:scrgbClr r="0" g="0" b="0"/>
        </a:fillRef>
        <a:effectRef idx="0">
          <a:scrgbClr r="0" g="0" b="0"/>
        </a:effectRef>
        <a:fontRef idx="minor">
          <a:schemeClr val="lt1"/>
        </a:fontRef>
      </dsp:style>
    </dsp:sp>
    <dsp:sp modelId="{F42D444F-DFC8-4981-9F07-3FA46542C3E4}">
      <dsp:nvSpPr>
        <dsp:cNvPr id="0" name=""/>
        <dsp:cNvSpPr/>
      </dsp:nvSpPr>
      <dsp:spPr>
        <a:xfrm>
          <a:off x="2747924" y="-214884"/>
          <a:ext cx="2786298" cy="2786298"/>
        </a:xfrm>
        <a:prstGeom prst="circularArrow">
          <a:avLst>
            <a:gd name="adj1" fmla="val 5984"/>
            <a:gd name="adj2" fmla="val 394124"/>
            <a:gd name="adj3" fmla="val 13313824"/>
            <a:gd name="adj4" fmla="val 10508221"/>
            <a:gd name="adj5" fmla="val 6981"/>
          </a:avLst>
        </a:prstGeom>
        <a:solidFill>
          <a:srgbClr val="C8C557"/>
        </a:solidFill>
        <a:ln>
          <a:noFill/>
        </a:ln>
        <a:effectLst/>
        <a:scene3d>
          <a:camera prst="orthographicFront"/>
          <a:lightRig rig="threePt" dir="t"/>
        </a:scene3d>
        <a:sp3d>
          <a:bevelT w="165100" prst="coolSlant"/>
        </a:sp3d>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A6E0892B-A758-4DF1-8EE0-3B5C8209D1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BBF780AA-15DD-47D2-904C-4BBF84D992E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3F4436-8FB1-46FD-9758-FB47E82583ED}" type="datetimeFigureOut">
              <a:rPr lang="en-US" smtClean="0"/>
              <a:t>6/26/2018</a:t>
            </a:fld>
            <a:endParaRPr lang="en-US"/>
          </a:p>
        </p:txBody>
      </p:sp>
      <p:sp>
        <p:nvSpPr>
          <p:cNvPr id="4" name="Footer Placeholder 3">
            <a:extLst>
              <a:ext uri="{FF2B5EF4-FFF2-40B4-BE49-F238E27FC236}">
                <a16:creationId xmlns:a16="http://schemas.microsoft.com/office/drawing/2014/main" xmlns="" id="{0D3E1DA8-C3B4-4A17-BE9C-FA08F754E7E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42406C95-3A56-4A03-91B1-2539661E846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9306BE6-51AE-4A1F-818B-BB1418065F4A}" type="slidenum">
              <a:rPr lang="en-US" smtClean="0"/>
              <a:t>‹#›</a:t>
            </a:fld>
            <a:endParaRPr lang="en-US"/>
          </a:p>
        </p:txBody>
      </p:sp>
    </p:spTree>
    <p:extLst>
      <p:ext uri="{BB962C8B-B14F-4D97-AF65-F5344CB8AC3E}">
        <p14:creationId xmlns:p14="http://schemas.microsoft.com/office/powerpoint/2010/main" val="2602498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FE6177-0927-4BF4-A47E-75F8BAF79FC7}" type="datetimeFigureOut">
              <a:rPr lang="en-AU" smtClean="0"/>
              <a:pPr/>
              <a:t>26/06/2018</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22B924-AA03-43D8-BAD7-A01B4263469E}" type="slidenum">
              <a:rPr lang="en-AU" smtClean="0"/>
              <a:pPr/>
              <a:t>‹#›</a:t>
            </a:fld>
            <a:endParaRPr lang="en-AU" dirty="0"/>
          </a:p>
        </p:txBody>
      </p:sp>
    </p:spTree>
    <p:extLst>
      <p:ext uri="{BB962C8B-B14F-4D97-AF65-F5344CB8AC3E}">
        <p14:creationId xmlns:p14="http://schemas.microsoft.com/office/powerpoint/2010/main" val="1972243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a:xfrm>
            <a:off x="3850443" y="9428583"/>
            <a:ext cx="2945659" cy="49633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FFA375F-1B69-44CA-8CDF-E81015598DF8}" type="slidenum">
              <a:rPr kumimoji="0" lang="en-AU"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en-AU"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715281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These short term decisions around variable costs are attempting to improve your cash flow during the </a:t>
            </a:r>
            <a:r>
              <a:rPr lang="en-AU" dirty="0" smtClean="0"/>
              <a:t>season.</a:t>
            </a:r>
            <a:endParaRPr lang="en-AU" dirty="0"/>
          </a:p>
          <a:p>
            <a:pPr marL="171450" indent="-171450">
              <a:buFont typeface="Arial" panose="020B0604020202020204" pitchFamily="34" charset="0"/>
              <a:buChar char="•"/>
            </a:pPr>
            <a:endParaRPr lang="en-AU" dirty="0"/>
          </a:p>
          <a:p>
            <a:pPr marL="171450" indent="-171450">
              <a:buFont typeface="Arial" panose="020B0604020202020204" pitchFamily="34" charset="0"/>
              <a:buChar char="•"/>
            </a:pPr>
            <a:r>
              <a:rPr lang="en-AU" dirty="0"/>
              <a:t>A key tool in doing so is to plan your cash inflows and cash </a:t>
            </a:r>
            <a:r>
              <a:rPr lang="en-AU" dirty="0" smtClean="0"/>
              <a:t>outflows.</a:t>
            </a:r>
            <a:endParaRPr lang="en-AU" dirty="0"/>
          </a:p>
          <a:p>
            <a:pPr marL="171450" indent="-171450">
              <a:buFont typeface="Arial" panose="020B0604020202020204" pitchFamily="34" charset="0"/>
              <a:buChar char="•"/>
            </a:pPr>
            <a:endParaRPr lang="en-AU" dirty="0"/>
          </a:p>
          <a:p>
            <a:pPr marL="171450" indent="-171450">
              <a:buFont typeface="Arial" panose="020B0604020202020204" pitchFamily="34" charset="0"/>
              <a:buChar char="•"/>
            </a:pPr>
            <a:r>
              <a:rPr lang="en-AU" dirty="0"/>
              <a:t>This is done with a cash flow </a:t>
            </a:r>
            <a:r>
              <a:rPr lang="en-AU" dirty="0" smtClean="0"/>
              <a:t>budget.</a:t>
            </a:r>
            <a:endParaRPr lang="en-AU" dirty="0"/>
          </a:p>
          <a:p>
            <a:pPr marL="171450" indent="-171450">
              <a:buFont typeface="Arial" panose="020B0604020202020204" pitchFamily="34" charset="0"/>
              <a:buChar char="•"/>
            </a:pPr>
            <a:endParaRPr lang="en-AU" dirty="0"/>
          </a:p>
          <a:p>
            <a:pPr marL="171450" indent="-171450">
              <a:buFont typeface="Arial" panose="020B0604020202020204" pitchFamily="34" charset="0"/>
              <a:buChar char="•"/>
            </a:pPr>
            <a:r>
              <a:rPr lang="en-AU" dirty="0"/>
              <a:t>Compare to liquidity ratios from the financial health check (Current ratio and Working Capital)</a:t>
            </a:r>
          </a:p>
          <a:p>
            <a:pPr marL="628650" lvl="1" indent="-171450">
              <a:buFont typeface="Arial" panose="020B0604020202020204" pitchFamily="34" charset="0"/>
              <a:buChar char="•"/>
            </a:pPr>
            <a:r>
              <a:rPr lang="en-AU" dirty="0"/>
              <a:t>Cash flow is more detailed month by </a:t>
            </a:r>
            <a:r>
              <a:rPr lang="en-AU" dirty="0" smtClean="0"/>
              <a:t>month.</a:t>
            </a:r>
            <a:endParaRPr lang="en-AU" dirty="0"/>
          </a:p>
          <a:p>
            <a:pPr marL="628650" lvl="1" indent="-171450">
              <a:buFont typeface="Arial" panose="020B0604020202020204" pitchFamily="34" charset="0"/>
              <a:buChar char="•"/>
            </a:pPr>
            <a:r>
              <a:rPr lang="en-AU" dirty="0"/>
              <a:t>Critical due to seasonality of cash flows on a </a:t>
            </a:r>
            <a:r>
              <a:rPr lang="en-AU" dirty="0" smtClean="0"/>
              <a:t>farm.</a:t>
            </a:r>
            <a:endParaRPr lang="en-AU" dirty="0"/>
          </a:p>
          <a:p>
            <a:pPr marL="628650" lvl="1" indent="-171450">
              <a:buFont typeface="Arial" panose="020B0604020202020204" pitchFamily="34" charset="0"/>
              <a:buChar char="•"/>
            </a:pPr>
            <a:r>
              <a:rPr lang="en-AU" dirty="0"/>
              <a:t>Aim is to be positive over the </a:t>
            </a:r>
            <a:r>
              <a:rPr lang="en-AU" dirty="0" smtClean="0"/>
              <a:t>season.</a:t>
            </a:r>
            <a:endParaRPr lang="en-AU" dirty="0"/>
          </a:p>
          <a:p>
            <a:pPr marL="628650" lvl="1" indent="-171450">
              <a:buFont typeface="Arial" panose="020B0604020202020204" pitchFamily="34" charset="0"/>
              <a:buChar char="•"/>
            </a:pPr>
            <a:r>
              <a:rPr lang="en-AU" dirty="0"/>
              <a:t>If it is negative you will need to draw on farm reserves and/or borrow more </a:t>
            </a:r>
            <a:r>
              <a:rPr lang="en-AU" dirty="0" smtClean="0"/>
              <a:t>money.</a:t>
            </a:r>
            <a:endParaRPr lang="en-AU" dirty="0"/>
          </a:p>
          <a:p>
            <a:pPr marL="628650" lvl="1" indent="-171450">
              <a:buFont typeface="Arial" panose="020B0604020202020204" pitchFamily="34" charset="0"/>
              <a:buChar char="•"/>
            </a:pPr>
            <a:r>
              <a:rPr lang="en-AU" dirty="0"/>
              <a:t>Banks usually require one for each </a:t>
            </a:r>
            <a:r>
              <a:rPr lang="en-AU" dirty="0" smtClean="0"/>
              <a:t>season.</a:t>
            </a:r>
            <a:endParaRPr lang="en-AU" dirty="0"/>
          </a:p>
        </p:txBody>
      </p:sp>
      <p:sp>
        <p:nvSpPr>
          <p:cNvPr id="4" name="Slide Number Placeholder 3"/>
          <p:cNvSpPr>
            <a:spLocks noGrp="1"/>
          </p:cNvSpPr>
          <p:nvPr>
            <p:ph type="sldNum" sz="quarter" idx="10"/>
          </p:nvPr>
        </p:nvSpPr>
        <p:spPr/>
        <p:txBody>
          <a:bodyPr/>
          <a:lstStyle/>
          <a:p>
            <a:fld id="{3022B924-AA03-43D8-BAD7-A01B4263469E}" type="slidenum">
              <a:rPr lang="en-AU" smtClean="0"/>
              <a:pPr/>
              <a:t>10</a:t>
            </a:fld>
            <a:endParaRPr lang="en-AU" dirty="0"/>
          </a:p>
        </p:txBody>
      </p:sp>
    </p:spTree>
    <p:extLst>
      <p:ext uri="{BB962C8B-B14F-4D97-AF65-F5344CB8AC3E}">
        <p14:creationId xmlns:p14="http://schemas.microsoft.com/office/powerpoint/2010/main" val="2943657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285750" indent="-285750">
              <a:buFont typeface="Arial" panose="020B0604020202020204" pitchFamily="34" charset="0"/>
              <a:buChar char="•"/>
            </a:pPr>
            <a:r>
              <a:rPr lang="en-AU" sz="1600" dirty="0"/>
              <a:t>Discuss structure, format and </a:t>
            </a:r>
            <a:r>
              <a:rPr lang="en-AU" sz="1600" dirty="0" smtClean="0"/>
              <a:t>calculations.</a:t>
            </a:r>
            <a:endParaRPr lang="en-AU" sz="1600" dirty="0"/>
          </a:p>
          <a:p>
            <a:pPr marL="285750" indent="-285750">
              <a:buFont typeface="Arial" panose="020B0604020202020204" pitchFamily="34" charset="0"/>
              <a:buChar char="•"/>
            </a:pPr>
            <a:r>
              <a:rPr lang="en-AU" sz="1600" dirty="0"/>
              <a:t>Highlight difference to a profit and loss – bank account </a:t>
            </a:r>
            <a:r>
              <a:rPr lang="en-AU" sz="1600" dirty="0" smtClean="0"/>
              <a:t>verses </a:t>
            </a:r>
            <a:r>
              <a:rPr lang="en-AU" sz="1600" dirty="0"/>
              <a:t>accrual accounting, so timing and inclusions (A,L,E as well as Rev and Exp)</a:t>
            </a:r>
          </a:p>
          <a:p>
            <a:pPr marL="285750" indent="-285750">
              <a:buFont typeface="Arial" panose="020B0604020202020204" pitchFamily="34" charset="0"/>
              <a:buChar char="•"/>
            </a:pPr>
            <a:endParaRPr lang="en-AU" sz="1600" dirty="0"/>
          </a:p>
          <a:p>
            <a:pPr marL="285750" indent="-285750">
              <a:buFont typeface="Arial" panose="020B0604020202020204" pitchFamily="34" charset="0"/>
              <a:buChar char="•"/>
            </a:pPr>
            <a:r>
              <a:rPr lang="en-AU" sz="1600" dirty="0"/>
              <a:t>Inflows</a:t>
            </a:r>
          </a:p>
          <a:p>
            <a:pPr marL="742950" lvl="1" indent="-285750">
              <a:buFont typeface="Arial" panose="020B0604020202020204" pitchFamily="34" charset="0"/>
              <a:buChar char="•"/>
            </a:pPr>
            <a:r>
              <a:rPr lang="en-AU" sz="1600" dirty="0"/>
              <a:t>Farm, off farm, pool payments, account receivable form previous </a:t>
            </a:r>
            <a:r>
              <a:rPr lang="en-AU" sz="1600" dirty="0" smtClean="0"/>
              <a:t>years.</a:t>
            </a:r>
            <a:endParaRPr lang="en-AU" sz="1600" dirty="0"/>
          </a:p>
          <a:p>
            <a:pPr marL="742950" lvl="1" indent="-285750">
              <a:buFont typeface="Arial" panose="020B0604020202020204" pitchFamily="34" charset="0"/>
              <a:buChar char="•"/>
            </a:pPr>
            <a:endParaRPr lang="en-AU" sz="1600" dirty="0"/>
          </a:p>
          <a:p>
            <a:pPr marL="285750" lvl="0" indent="-285750">
              <a:buFont typeface="Arial" panose="020B0604020202020204" pitchFamily="34" charset="0"/>
              <a:buChar char="•"/>
            </a:pPr>
            <a:r>
              <a:rPr lang="en-AU" sz="1600" dirty="0"/>
              <a:t>Crop and livestock cost</a:t>
            </a:r>
          </a:p>
          <a:p>
            <a:pPr marL="742950" lvl="1" indent="-285750">
              <a:buFont typeface="Arial" panose="020B0604020202020204" pitchFamily="34" charset="0"/>
              <a:buChar char="•"/>
            </a:pPr>
            <a:r>
              <a:rPr lang="en-AU" sz="1600" dirty="0"/>
              <a:t>Variable </a:t>
            </a:r>
            <a:r>
              <a:rPr lang="en-AU" sz="1600" dirty="0" smtClean="0"/>
              <a:t>costs.</a:t>
            </a:r>
            <a:endParaRPr lang="en-AU" sz="1600" dirty="0"/>
          </a:p>
          <a:p>
            <a:pPr marL="742950" lvl="1" indent="-285750">
              <a:buFont typeface="Arial" panose="020B0604020202020204" pitchFamily="34" charset="0"/>
              <a:buChar char="•"/>
            </a:pPr>
            <a:r>
              <a:rPr lang="en-AU" sz="1600" dirty="0"/>
              <a:t>Cash flows not expenses… accounts payable to be </a:t>
            </a:r>
            <a:r>
              <a:rPr lang="en-AU" sz="1600" dirty="0" smtClean="0"/>
              <a:t>considered.</a:t>
            </a:r>
            <a:endParaRPr lang="en-AU" sz="1600" dirty="0"/>
          </a:p>
          <a:p>
            <a:pPr marL="742950" lvl="1" indent="-285750">
              <a:buFont typeface="Arial" panose="020B0604020202020204" pitchFamily="34" charset="0"/>
              <a:buChar char="•"/>
            </a:pPr>
            <a:endParaRPr lang="en-AU" sz="1600" dirty="0"/>
          </a:p>
          <a:p>
            <a:pPr marL="285750" lvl="0" indent="-285750">
              <a:buFont typeface="Arial" panose="020B0604020202020204" pitchFamily="34" charset="0"/>
              <a:buChar char="•"/>
            </a:pPr>
            <a:r>
              <a:rPr lang="en-AU" sz="1600" dirty="0"/>
              <a:t>Family drawings – may not be a cost but are a cash </a:t>
            </a:r>
            <a:r>
              <a:rPr lang="en-AU" sz="1600" dirty="0" smtClean="0"/>
              <a:t>outflow.</a:t>
            </a:r>
            <a:endParaRPr lang="en-AU" sz="1600" dirty="0"/>
          </a:p>
          <a:p>
            <a:pPr marL="285750" lvl="0" indent="-285750">
              <a:buFont typeface="Arial" panose="020B0604020202020204" pitchFamily="34" charset="0"/>
              <a:buChar char="•"/>
            </a:pPr>
            <a:endParaRPr lang="en-AU" sz="1600" dirty="0"/>
          </a:p>
          <a:p>
            <a:pPr marL="285750" lvl="0" indent="-285750">
              <a:buFont typeface="Arial" panose="020B0604020202020204" pitchFamily="34" charset="0"/>
              <a:buChar char="•"/>
            </a:pPr>
            <a:r>
              <a:rPr lang="en-AU" sz="1600" dirty="0"/>
              <a:t>Repayments – principal, interest, </a:t>
            </a:r>
            <a:r>
              <a:rPr lang="en-AU" sz="1600" dirty="0" smtClean="0"/>
              <a:t>fees.</a:t>
            </a:r>
            <a:endParaRPr lang="en-AU" sz="1600" dirty="0"/>
          </a:p>
          <a:p>
            <a:pPr marL="285750" lvl="0" indent="-285750">
              <a:buFont typeface="Arial" panose="020B0604020202020204" pitchFamily="34" charset="0"/>
              <a:buChar char="•"/>
            </a:pPr>
            <a:endParaRPr lang="en-AU" sz="1600" dirty="0"/>
          </a:p>
          <a:p>
            <a:pPr marL="285750" lvl="0" indent="-285750">
              <a:buFont typeface="Arial" panose="020B0604020202020204" pitchFamily="34" charset="0"/>
              <a:buChar char="•"/>
            </a:pPr>
            <a:r>
              <a:rPr lang="en-AU" sz="1600" dirty="0"/>
              <a:t>Could also include: </a:t>
            </a:r>
          </a:p>
          <a:p>
            <a:pPr marL="742950" lvl="1" indent="-285750">
              <a:buFont typeface="Arial" panose="020B0604020202020204" pitchFamily="34" charset="0"/>
              <a:buChar char="•"/>
            </a:pPr>
            <a:r>
              <a:rPr lang="en-AU" sz="1600" dirty="0"/>
              <a:t>t</a:t>
            </a:r>
            <a:r>
              <a:rPr lang="en-AU" sz="1600" dirty="0" smtClean="0"/>
              <a:t>ax</a:t>
            </a:r>
            <a:endParaRPr lang="en-AU" sz="1600" dirty="0"/>
          </a:p>
          <a:p>
            <a:pPr marL="742950" lvl="1" indent="-285750">
              <a:buFont typeface="Arial" panose="020B0604020202020204" pitchFamily="34" charset="0"/>
              <a:buChar char="•"/>
            </a:pPr>
            <a:r>
              <a:rPr lang="en-AU" sz="1600" dirty="0"/>
              <a:t>a</a:t>
            </a:r>
            <a:r>
              <a:rPr lang="en-AU" sz="1600" dirty="0" smtClean="0"/>
              <a:t>ssets </a:t>
            </a:r>
            <a:r>
              <a:rPr lang="en-AU" sz="1600" dirty="0"/>
              <a:t>purchased and or sold</a:t>
            </a:r>
          </a:p>
          <a:p>
            <a:pPr marL="742950" lvl="1" indent="-285750">
              <a:buFont typeface="Arial" panose="020B0604020202020204" pitchFamily="34" charset="0"/>
              <a:buChar char="•"/>
            </a:pPr>
            <a:r>
              <a:rPr lang="en-AU" sz="1600" dirty="0"/>
              <a:t>n</a:t>
            </a:r>
            <a:r>
              <a:rPr lang="en-AU" sz="1600" dirty="0" smtClean="0"/>
              <a:t>ew </a:t>
            </a:r>
            <a:r>
              <a:rPr lang="en-AU" sz="1600" dirty="0"/>
              <a:t>loans taken or cash injected by </a:t>
            </a:r>
            <a:r>
              <a:rPr lang="en-AU" sz="1600" dirty="0" smtClean="0"/>
              <a:t>owners/others.</a:t>
            </a:r>
            <a:endParaRPr lang="en-AU" sz="1600" dirty="0"/>
          </a:p>
          <a:p>
            <a:pPr marL="742950" lvl="1" indent="-285750">
              <a:buFont typeface="Arial" panose="020B0604020202020204" pitchFamily="34" charset="0"/>
              <a:buChar char="•"/>
            </a:pPr>
            <a:endParaRPr lang="en-AU" sz="1600" dirty="0"/>
          </a:p>
          <a:p>
            <a:pPr marL="285750" lvl="0" indent="-285750">
              <a:buFont typeface="Arial" panose="020B0604020202020204" pitchFamily="34" charset="0"/>
              <a:buChar char="•"/>
            </a:pPr>
            <a:r>
              <a:rPr lang="en-AU" sz="1600" b="1" i="1" dirty="0"/>
              <a:t>Q. What is maximum overdraft?</a:t>
            </a:r>
          </a:p>
          <a:p>
            <a:pPr marL="285750" lvl="0" indent="-285750">
              <a:buFont typeface="Arial" panose="020B0604020202020204" pitchFamily="34" charset="0"/>
              <a:buChar char="•"/>
            </a:pPr>
            <a:endParaRPr lang="en-AU" sz="1600" dirty="0"/>
          </a:p>
        </p:txBody>
      </p:sp>
      <p:sp>
        <p:nvSpPr>
          <p:cNvPr id="4" name="Slide Number Placeholder 3"/>
          <p:cNvSpPr>
            <a:spLocks noGrp="1"/>
          </p:cNvSpPr>
          <p:nvPr>
            <p:ph type="sldNum" sz="quarter" idx="10"/>
          </p:nvPr>
        </p:nvSpPr>
        <p:spPr/>
        <p:txBody>
          <a:bodyPr/>
          <a:lstStyle/>
          <a:p>
            <a:fld id="{3022B924-AA03-43D8-BAD7-A01B4263469E}" type="slidenum">
              <a:rPr lang="en-AU" smtClean="0"/>
              <a:pPr/>
              <a:t>11</a:t>
            </a:fld>
            <a:endParaRPr lang="en-AU" dirty="0"/>
          </a:p>
        </p:txBody>
      </p:sp>
    </p:spTree>
    <p:extLst>
      <p:ext uri="{BB962C8B-B14F-4D97-AF65-F5344CB8AC3E}">
        <p14:creationId xmlns:p14="http://schemas.microsoft.com/office/powerpoint/2010/main" val="2208205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285750" indent="-285750">
              <a:buFont typeface="Arial" panose="020B0604020202020204" pitchFamily="34" charset="0"/>
              <a:buChar char="•"/>
            </a:pPr>
            <a:r>
              <a:rPr lang="en-AU" sz="1600" dirty="0"/>
              <a:t>Discuss budgeting principles as per the </a:t>
            </a:r>
            <a:r>
              <a:rPr lang="en-AU" sz="1600" dirty="0" smtClean="0"/>
              <a:t>slide.</a:t>
            </a:r>
            <a:endParaRPr lang="en-AU" sz="1600" dirty="0"/>
          </a:p>
          <a:p>
            <a:pPr marL="285750" indent="-285750">
              <a:buFont typeface="Arial" panose="020B0604020202020204" pitchFamily="34" charset="0"/>
              <a:buChar char="•"/>
            </a:pPr>
            <a:endParaRPr lang="en-AU" sz="1600" dirty="0"/>
          </a:p>
          <a:p>
            <a:pPr marL="285750" indent="-285750">
              <a:buFont typeface="Arial" panose="020B0604020202020204" pitchFamily="34" charset="0"/>
              <a:buChar char="•"/>
            </a:pPr>
            <a:r>
              <a:rPr lang="en-AU" sz="1600" dirty="0"/>
              <a:t>Complements your profit and loss and balance sheet budgets/analysis, by focussing on shorter term </a:t>
            </a:r>
            <a:r>
              <a:rPr lang="en-AU" sz="1600" dirty="0" smtClean="0"/>
              <a:t>viability.</a:t>
            </a:r>
            <a:endParaRPr lang="en-AU" sz="1600" dirty="0"/>
          </a:p>
          <a:p>
            <a:pPr marL="285750" indent="-285750">
              <a:buFont typeface="Arial" panose="020B0604020202020204" pitchFamily="34" charset="0"/>
              <a:buChar char="•"/>
            </a:pPr>
            <a:endParaRPr lang="en-AU" sz="1600" dirty="0"/>
          </a:p>
          <a:p>
            <a:pPr marL="285750" indent="-285750">
              <a:buFont typeface="Arial" panose="020B0604020202020204" pitchFamily="34" charset="0"/>
              <a:buChar char="•"/>
            </a:pPr>
            <a:r>
              <a:rPr lang="en-AU" sz="1600" dirty="0"/>
              <a:t>Software packages will assist with </a:t>
            </a:r>
            <a:r>
              <a:rPr lang="en-AU" sz="1600" dirty="0" smtClean="0"/>
              <a:t>mechanics.</a:t>
            </a:r>
            <a:endParaRPr lang="en-AU" sz="1600" dirty="0"/>
          </a:p>
          <a:p>
            <a:pPr marL="285750" indent="-285750">
              <a:buFont typeface="Arial" panose="020B0604020202020204" pitchFamily="34" charset="0"/>
              <a:buChar char="•"/>
            </a:pPr>
            <a:endParaRPr lang="en-AU" sz="1600" dirty="0"/>
          </a:p>
          <a:p>
            <a:pPr marL="171450" lvl="0" indent="-171450">
              <a:buFont typeface="Arial" panose="020B0604020202020204" pitchFamily="34" charset="0"/>
              <a:buChar char="•"/>
            </a:pPr>
            <a:r>
              <a:rPr lang="en-AU" dirty="0">
                <a:solidFill>
                  <a:schemeClr val="tx1"/>
                </a:solidFill>
              </a:rPr>
              <a:t>Set ground rules</a:t>
            </a:r>
          </a:p>
          <a:p>
            <a:pPr marL="628650" lvl="1" indent="-171450">
              <a:buFont typeface="Arial" panose="020B0604020202020204" pitchFamily="34" charset="0"/>
              <a:buChar char="•"/>
            </a:pPr>
            <a:r>
              <a:rPr lang="en-AU" dirty="0">
                <a:solidFill>
                  <a:schemeClr val="tx1"/>
                </a:solidFill>
              </a:rPr>
              <a:t>Align to plan – long / medium and short term </a:t>
            </a:r>
            <a:r>
              <a:rPr lang="en-AU" dirty="0" smtClean="0">
                <a:solidFill>
                  <a:schemeClr val="tx1"/>
                </a:solidFill>
              </a:rPr>
              <a:t>decisions.</a:t>
            </a:r>
            <a:endParaRPr lang="en-AU" dirty="0">
              <a:solidFill>
                <a:schemeClr val="tx1"/>
              </a:solidFill>
            </a:endParaRPr>
          </a:p>
          <a:p>
            <a:pPr marL="628650" lvl="1" indent="-171450">
              <a:buFont typeface="Arial" panose="020B0604020202020204" pitchFamily="34" charset="0"/>
              <a:buChar char="•"/>
            </a:pPr>
            <a:r>
              <a:rPr lang="en-AU" dirty="0">
                <a:solidFill>
                  <a:schemeClr val="tx1"/>
                </a:solidFill>
              </a:rPr>
              <a:t>Incremental or zero base? – add a bit on / take a bit off vs. start with a blank sheet of paper and build from </a:t>
            </a:r>
            <a:r>
              <a:rPr lang="en-AU" dirty="0" smtClean="0">
                <a:solidFill>
                  <a:schemeClr val="tx1"/>
                </a:solidFill>
              </a:rPr>
              <a:t>scratch.</a:t>
            </a:r>
            <a:endParaRPr lang="en-AU" dirty="0">
              <a:solidFill>
                <a:schemeClr val="tx1"/>
              </a:solidFill>
            </a:endParaRPr>
          </a:p>
          <a:p>
            <a:pPr marL="628650" lvl="1" indent="-171450">
              <a:buFont typeface="Arial" panose="020B0604020202020204" pitchFamily="34" charset="0"/>
              <a:buChar char="•"/>
            </a:pPr>
            <a:r>
              <a:rPr lang="en-AU" dirty="0">
                <a:solidFill>
                  <a:schemeClr val="tx1"/>
                </a:solidFill>
              </a:rPr>
              <a:t>Timing – critical to determine peak cash requirements. Be conservative.</a:t>
            </a:r>
          </a:p>
          <a:p>
            <a:pPr marL="628650" lvl="1" indent="-171450">
              <a:buFont typeface="Arial" panose="020B0604020202020204" pitchFamily="34" charset="0"/>
              <a:buChar char="•"/>
            </a:pPr>
            <a:r>
              <a:rPr lang="en-AU" dirty="0">
                <a:solidFill>
                  <a:schemeClr val="tx1"/>
                </a:solidFill>
              </a:rPr>
              <a:t>Consult – with those involved in implementing the budget for engagement and </a:t>
            </a:r>
            <a:r>
              <a:rPr lang="en-AU" dirty="0" smtClean="0">
                <a:solidFill>
                  <a:schemeClr val="tx1"/>
                </a:solidFill>
              </a:rPr>
              <a:t>practicality.</a:t>
            </a:r>
            <a:endParaRPr lang="en-AU" dirty="0">
              <a:solidFill>
                <a:schemeClr val="tx1"/>
              </a:solidFill>
            </a:endParaRPr>
          </a:p>
          <a:p>
            <a:pPr marL="171450" lvl="0" indent="-171450">
              <a:buFont typeface="Arial" panose="020B0604020202020204" pitchFamily="34" charset="0"/>
              <a:buChar char="•"/>
            </a:pPr>
            <a:endParaRPr lang="en-AU" dirty="0">
              <a:solidFill>
                <a:schemeClr val="tx1"/>
              </a:solidFill>
            </a:endParaRPr>
          </a:p>
          <a:p>
            <a:pPr marL="171450" lvl="0" indent="-171450">
              <a:buFont typeface="Arial" panose="020B0604020202020204" pitchFamily="34" charset="0"/>
              <a:buChar char="•"/>
            </a:pPr>
            <a:r>
              <a:rPr lang="en-AU" dirty="0">
                <a:solidFill>
                  <a:schemeClr val="tx1"/>
                </a:solidFill>
              </a:rPr>
              <a:t>Assumptions</a:t>
            </a:r>
          </a:p>
          <a:p>
            <a:pPr marL="628650" lvl="1" indent="-171450">
              <a:buFont typeface="Arial" panose="020B0604020202020204" pitchFamily="34" charset="0"/>
              <a:buChar char="•"/>
            </a:pPr>
            <a:r>
              <a:rPr lang="en-AU" dirty="0">
                <a:solidFill>
                  <a:schemeClr val="tx1"/>
                </a:solidFill>
              </a:rPr>
              <a:t>Past results – good historical records help. Use averages where appropriate and / or futures (e.g. commodity prices</a:t>
            </a:r>
            <a:r>
              <a:rPr lang="en-AU" dirty="0" smtClean="0">
                <a:solidFill>
                  <a:schemeClr val="tx1"/>
                </a:solidFill>
              </a:rPr>
              <a:t>).</a:t>
            </a:r>
            <a:endParaRPr lang="en-AU" dirty="0">
              <a:solidFill>
                <a:schemeClr val="tx1"/>
              </a:solidFill>
            </a:endParaRPr>
          </a:p>
          <a:p>
            <a:pPr marL="628650" lvl="1" indent="-171450">
              <a:buFont typeface="Arial" panose="020B0604020202020204" pitchFamily="34" charset="0"/>
              <a:buChar char="•"/>
            </a:pPr>
            <a:r>
              <a:rPr lang="en-AU" dirty="0">
                <a:solidFill>
                  <a:schemeClr val="tx1"/>
                </a:solidFill>
              </a:rPr>
              <a:t>Knowns and unknowns – the quality of assumptions is at the heart of a good budget. Refer next </a:t>
            </a:r>
            <a:r>
              <a:rPr lang="en-AU" dirty="0" smtClean="0">
                <a:solidFill>
                  <a:schemeClr val="tx1"/>
                </a:solidFill>
              </a:rPr>
              <a:t>slide.</a:t>
            </a:r>
            <a:endParaRPr lang="en-AU" dirty="0">
              <a:solidFill>
                <a:schemeClr val="tx1"/>
              </a:solidFill>
            </a:endParaRPr>
          </a:p>
          <a:p>
            <a:pPr marL="628650" lvl="1" indent="-171450">
              <a:buFont typeface="Arial" panose="020B0604020202020204" pitchFamily="34" charset="0"/>
              <a:buChar char="•"/>
            </a:pPr>
            <a:r>
              <a:rPr lang="en-AU" dirty="0">
                <a:solidFill>
                  <a:schemeClr val="tx1"/>
                </a:solidFill>
              </a:rPr>
              <a:t>Contingencies – plan b’s identified early in the </a:t>
            </a:r>
            <a:r>
              <a:rPr lang="en-AU" dirty="0" smtClean="0">
                <a:solidFill>
                  <a:schemeClr val="tx1"/>
                </a:solidFill>
              </a:rPr>
              <a:t>process.</a:t>
            </a:r>
            <a:endParaRPr lang="en-AU" dirty="0">
              <a:solidFill>
                <a:schemeClr val="tx1"/>
              </a:solidFill>
            </a:endParaRPr>
          </a:p>
          <a:p>
            <a:pPr marL="628650" lvl="1" indent="-171450">
              <a:buFont typeface="Arial" panose="020B0604020202020204" pitchFamily="34" charset="0"/>
              <a:buChar char="•"/>
            </a:pPr>
            <a:r>
              <a:rPr lang="en-AU" dirty="0">
                <a:solidFill>
                  <a:schemeClr val="tx1"/>
                </a:solidFill>
              </a:rPr>
              <a:t>Constraints – financial, farm size, rotations, weather, </a:t>
            </a:r>
            <a:r>
              <a:rPr lang="en-AU" dirty="0" smtClean="0">
                <a:solidFill>
                  <a:schemeClr val="tx1"/>
                </a:solidFill>
              </a:rPr>
              <a:t>machinery.</a:t>
            </a:r>
            <a:endParaRPr lang="en-AU" dirty="0">
              <a:solidFill>
                <a:schemeClr val="tx1"/>
              </a:solidFill>
            </a:endParaRPr>
          </a:p>
          <a:p>
            <a:pPr marL="171450" lvl="0" indent="-171450">
              <a:buFont typeface="Arial" panose="020B0604020202020204" pitchFamily="34" charset="0"/>
              <a:buChar char="•"/>
            </a:pPr>
            <a:endParaRPr lang="en-AU" dirty="0">
              <a:solidFill>
                <a:schemeClr val="tx1"/>
              </a:solidFill>
            </a:endParaRPr>
          </a:p>
          <a:p>
            <a:pPr marL="171450" lvl="0" indent="-171450">
              <a:buFont typeface="Arial" panose="020B0604020202020204" pitchFamily="34" charset="0"/>
              <a:buChar char="•"/>
            </a:pPr>
            <a:r>
              <a:rPr lang="en-AU" dirty="0">
                <a:solidFill>
                  <a:schemeClr val="tx1"/>
                </a:solidFill>
              </a:rPr>
              <a:t>Build forecast</a:t>
            </a:r>
          </a:p>
          <a:p>
            <a:pPr marL="628650" lvl="1" indent="-171450">
              <a:buFont typeface="Arial" panose="020B0604020202020204" pitchFamily="34" charset="0"/>
              <a:buChar char="•"/>
            </a:pPr>
            <a:r>
              <a:rPr lang="en-AU" dirty="0">
                <a:solidFill>
                  <a:schemeClr val="tx1"/>
                </a:solidFill>
              </a:rPr>
              <a:t>Templates – accounting software will </a:t>
            </a:r>
            <a:r>
              <a:rPr lang="en-AU" dirty="0" smtClean="0">
                <a:solidFill>
                  <a:schemeClr val="tx1"/>
                </a:solidFill>
              </a:rPr>
              <a:t>support.</a:t>
            </a:r>
            <a:endParaRPr lang="en-AU" dirty="0">
              <a:solidFill>
                <a:schemeClr val="tx1"/>
              </a:solidFill>
            </a:endParaRPr>
          </a:p>
          <a:p>
            <a:pPr marL="628650" lvl="1" indent="-171450">
              <a:buFont typeface="Arial" panose="020B0604020202020204" pitchFamily="34" charset="0"/>
              <a:buChar char="•"/>
            </a:pPr>
            <a:r>
              <a:rPr lang="en-AU" dirty="0">
                <a:solidFill>
                  <a:schemeClr val="tx1"/>
                </a:solidFill>
              </a:rPr>
              <a:t>Levels – details, sub-totals and </a:t>
            </a:r>
            <a:r>
              <a:rPr lang="en-AU" dirty="0" smtClean="0">
                <a:solidFill>
                  <a:schemeClr val="tx1"/>
                </a:solidFill>
              </a:rPr>
              <a:t>totals.</a:t>
            </a:r>
            <a:endParaRPr lang="en-AU" dirty="0">
              <a:solidFill>
                <a:schemeClr val="tx1"/>
              </a:solidFill>
            </a:endParaRPr>
          </a:p>
          <a:p>
            <a:pPr marL="628650" lvl="1" indent="-171450">
              <a:buFont typeface="Arial" panose="020B0604020202020204" pitchFamily="34" charset="0"/>
              <a:buChar char="•"/>
            </a:pPr>
            <a:r>
              <a:rPr lang="en-AU" dirty="0">
                <a:solidFill>
                  <a:schemeClr val="tx1"/>
                </a:solidFill>
              </a:rPr>
              <a:t>Sensitivities – identify key sensitivities through what if </a:t>
            </a:r>
            <a:r>
              <a:rPr lang="en-AU" dirty="0" smtClean="0">
                <a:solidFill>
                  <a:schemeClr val="tx1"/>
                </a:solidFill>
              </a:rPr>
              <a:t>scenarios.</a:t>
            </a:r>
            <a:endParaRPr lang="en-AU" dirty="0">
              <a:solidFill>
                <a:schemeClr val="tx1"/>
              </a:solidFill>
            </a:endParaRPr>
          </a:p>
          <a:p>
            <a:pPr marL="628650" lvl="1" indent="-171450">
              <a:buFont typeface="Arial" panose="020B0604020202020204" pitchFamily="34" charset="0"/>
              <a:buChar char="•"/>
            </a:pPr>
            <a:r>
              <a:rPr lang="en-AU" dirty="0">
                <a:solidFill>
                  <a:schemeClr val="tx1"/>
                </a:solidFill>
              </a:rPr>
              <a:t>Success factors – based on sensitivity analysis, what do I need to focus on for </a:t>
            </a:r>
            <a:r>
              <a:rPr lang="en-AU" dirty="0" smtClean="0">
                <a:solidFill>
                  <a:schemeClr val="tx1"/>
                </a:solidFill>
              </a:rPr>
              <a:t>success.</a:t>
            </a:r>
            <a:endParaRPr lang="en-AU" dirty="0">
              <a:solidFill>
                <a:schemeClr val="tx1"/>
              </a:solidFill>
            </a:endParaRPr>
          </a:p>
          <a:p>
            <a:pPr marL="628650" lvl="1" indent="-171450">
              <a:buFont typeface="Arial" panose="020B0604020202020204" pitchFamily="34" charset="0"/>
              <a:buChar char="•"/>
            </a:pPr>
            <a:r>
              <a:rPr lang="en-AU" dirty="0">
                <a:solidFill>
                  <a:schemeClr val="tx1"/>
                </a:solidFill>
              </a:rPr>
              <a:t>Accuracy – have I made any mistakes (e.g. data entry, calculations, formulas</a:t>
            </a:r>
            <a:r>
              <a:rPr lang="en-AU" dirty="0" smtClean="0">
                <a:solidFill>
                  <a:schemeClr val="tx1"/>
                </a:solidFill>
              </a:rPr>
              <a:t>…)?</a:t>
            </a:r>
            <a:endParaRPr lang="en-AU" dirty="0">
              <a:solidFill>
                <a:schemeClr val="tx1"/>
              </a:solidFill>
            </a:endParaRPr>
          </a:p>
          <a:p>
            <a:pPr marL="171450" lvl="0" indent="-171450">
              <a:buFont typeface="Arial" panose="020B0604020202020204" pitchFamily="34" charset="0"/>
              <a:buChar char="•"/>
            </a:pPr>
            <a:endParaRPr lang="en-AU" dirty="0">
              <a:solidFill>
                <a:schemeClr val="tx1"/>
              </a:solidFill>
            </a:endParaRPr>
          </a:p>
          <a:p>
            <a:pPr marL="171450" lvl="0" indent="-171450">
              <a:buFont typeface="Arial" panose="020B0604020202020204" pitchFamily="34" charset="0"/>
              <a:buChar char="•"/>
            </a:pPr>
            <a:r>
              <a:rPr lang="en-AU" dirty="0">
                <a:solidFill>
                  <a:schemeClr val="tx1"/>
                </a:solidFill>
              </a:rPr>
              <a:t>Implement</a:t>
            </a:r>
          </a:p>
          <a:p>
            <a:pPr marL="628650" lvl="1" indent="-171450">
              <a:buFont typeface="Arial" panose="020B0604020202020204" pitchFamily="34" charset="0"/>
              <a:buChar char="•"/>
            </a:pPr>
            <a:r>
              <a:rPr lang="en-AU" dirty="0">
                <a:solidFill>
                  <a:schemeClr val="tx1"/>
                </a:solidFill>
              </a:rPr>
              <a:t>Communicate – to key stakeholders (internal and external</a:t>
            </a:r>
            <a:r>
              <a:rPr lang="en-AU" dirty="0" smtClean="0">
                <a:solidFill>
                  <a:schemeClr val="tx1"/>
                </a:solidFill>
              </a:rPr>
              <a:t>).</a:t>
            </a:r>
            <a:endParaRPr lang="en-AU" dirty="0">
              <a:solidFill>
                <a:schemeClr val="tx1"/>
              </a:solidFill>
            </a:endParaRPr>
          </a:p>
          <a:p>
            <a:pPr marL="628650" lvl="1" indent="-171450">
              <a:buFont typeface="Arial" panose="020B0604020202020204" pitchFamily="34" charset="0"/>
              <a:buChar char="•"/>
            </a:pPr>
            <a:r>
              <a:rPr lang="en-AU" dirty="0">
                <a:solidFill>
                  <a:schemeClr val="tx1"/>
                </a:solidFill>
              </a:rPr>
              <a:t>Check to actuals regularly </a:t>
            </a:r>
            <a:r>
              <a:rPr lang="en-AU" dirty="0" smtClean="0">
                <a:solidFill>
                  <a:schemeClr val="tx1"/>
                </a:solidFill>
              </a:rPr>
              <a:t>– monthly.</a:t>
            </a:r>
            <a:endParaRPr lang="en-AU" dirty="0">
              <a:solidFill>
                <a:schemeClr val="tx1"/>
              </a:solidFill>
            </a:endParaRPr>
          </a:p>
          <a:p>
            <a:pPr marL="628650" lvl="1" indent="-171450">
              <a:buFont typeface="Arial" panose="020B0604020202020204" pitchFamily="34" charset="0"/>
              <a:buChar char="•"/>
            </a:pPr>
            <a:r>
              <a:rPr lang="en-AU" dirty="0">
                <a:solidFill>
                  <a:schemeClr val="tx1"/>
                </a:solidFill>
              </a:rPr>
              <a:t>Take action to address cause – based on materiality (refer slide below</a:t>
            </a:r>
            <a:r>
              <a:rPr lang="en-AU" dirty="0" smtClean="0">
                <a:solidFill>
                  <a:schemeClr val="tx1"/>
                </a:solidFill>
              </a:rPr>
              <a:t>).</a:t>
            </a:r>
            <a:endParaRPr lang="en-AU" dirty="0">
              <a:solidFill>
                <a:schemeClr val="tx1"/>
              </a:solidFill>
            </a:endParaRPr>
          </a:p>
          <a:p>
            <a:pPr marL="285750" indent="-285750">
              <a:buFont typeface="Arial" panose="020B0604020202020204" pitchFamily="34" charset="0"/>
              <a:buChar char="•"/>
            </a:pPr>
            <a:endParaRPr lang="en-AU" sz="1600" dirty="0"/>
          </a:p>
          <a:p>
            <a:pPr marL="285750" indent="-285750">
              <a:buFont typeface="Arial" panose="020B0604020202020204" pitchFamily="34" charset="0"/>
              <a:buChar char="•"/>
            </a:pPr>
            <a:r>
              <a:rPr lang="en-AU" sz="1600" dirty="0"/>
              <a:t>Refer to notes for further </a:t>
            </a:r>
            <a:r>
              <a:rPr lang="en-AU" sz="1600" dirty="0" smtClean="0"/>
              <a:t>information.</a:t>
            </a:r>
            <a:endParaRPr lang="en-AU" sz="1600" dirty="0"/>
          </a:p>
        </p:txBody>
      </p:sp>
      <p:sp>
        <p:nvSpPr>
          <p:cNvPr id="4" name="Slide Number Placeholder 3"/>
          <p:cNvSpPr>
            <a:spLocks noGrp="1"/>
          </p:cNvSpPr>
          <p:nvPr>
            <p:ph type="sldNum" sz="quarter" idx="10"/>
          </p:nvPr>
        </p:nvSpPr>
        <p:spPr/>
        <p:txBody>
          <a:bodyPr/>
          <a:lstStyle/>
          <a:p>
            <a:fld id="{3022B924-AA03-43D8-BAD7-A01B4263469E}" type="slidenum">
              <a:rPr lang="en-AU" smtClean="0"/>
              <a:pPr/>
              <a:t>12</a:t>
            </a:fld>
            <a:endParaRPr lang="en-AU" dirty="0"/>
          </a:p>
        </p:txBody>
      </p:sp>
    </p:spTree>
    <p:extLst>
      <p:ext uri="{BB962C8B-B14F-4D97-AF65-F5344CB8AC3E}">
        <p14:creationId xmlns:p14="http://schemas.microsoft.com/office/powerpoint/2010/main" val="35895728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285750" indent="-285750">
              <a:buFont typeface="Arial" panose="020B0604020202020204" pitchFamily="34" charset="0"/>
              <a:buChar char="•"/>
            </a:pPr>
            <a:r>
              <a:rPr lang="en-AU" sz="1600" dirty="0"/>
              <a:t>GST – either include fully or exclude </a:t>
            </a:r>
            <a:r>
              <a:rPr lang="en-AU" sz="1600" dirty="0" smtClean="0"/>
              <a:t>fully.</a:t>
            </a:r>
            <a:endParaRPr lang="en-AU" sz="1600" dirty="0"/>
          </a:p>
          <a:p>
            <a:pPr marL="285750" indent="-285750">
              <a:buFont typeface="Arial" panose="020B0604020202020204" pitchFamily="34" charset="0"/>
              <a:buChar char="•"/>
            </a:pPr>
            <a:endParaRPr lang="en-AU" sz="1600" dirty="0"/>
          </a:p>
          <a:p>
            <a:pPr marL="285750" indent="-285750">
              <a:buFont typeface="Arial" panose="020B0604020202020204" pitchFamily="34" charset="0"/>
              <a:buChar char="•"/>
            </a:pPr>
            <a:r>
              <a:rPr lang="en-AU" sz="1600" dirty="0"/>
              <a:t>Usually not a tax year, rather a farming </a:t>
            </a:r>
            <a:r>
              <a:rPr lang="en-AU" sz="1600" dirty="0" smtClean="0"/>
              <a:t>season.</a:t>
            </a:r>
            <a:endParaRPr lang="en-AU" sz="1600" dirty="0"/>
          </a:p>
          <a:p>
            <a:pPr marL="285750" indent="-285750">
              <a:buFont typeface="Arial" panose="020B0604020202020204" pitchFamily="34" charset="0"/>
              <a:buChar char="•"/>
            </a:pPr>
            <a:endParaRPr lang="en-AU" sz="1600" dirty="0"/>
          </a:p>
          <a:p>
            <a:pPr marL="285750" indent="-285750">
              <a:buFont typeface="Arial" panose="020B0604020202020204" pitchFamily="34" charset="0"/>
              <a:buChar char="•"/>
            </a:pPr>
            <a:r>
              <a:rPr lang="en-AU" sz="1600" dirty="0"/>
              <a:t>Build in the knowns, don’t miss any </a:t>
            </a:r>
            <a:r>
              <a:rPr lang="en-AU" sz="1600" dirty="0" smtClean="0"/>
              <a:t>out.</a:t>
            </a:r>
            <a:endParaRPr lang="en-AU" sz="1600" dirty="0"/>
          </a:p>
          <a:p>
            <a:pPr marL="285750" indent="-285750">
              <a:buFont typeface="Arial" panose="020B0604020202020204" pitchFamily="34" charset="0"/>
              <a:buChar char="•"/>
            </a:pPr>
            <a:endParaRPr lang="en-AU" sz="1600" dirty="0"/>
          </a:p>
          <a:p>
            <a:pPr marL="285750" indent="-285750">
              <a:buFont typeface="Arial" panose="020B0604020202020204" pitchFamily="34" charset="0"/>
              <a:buChar char="•"/>
            </a:pPr>
            <a:r>
              <a:rPr lang="en-AU" sz="1600" dirty="0"/>
              <a:t>Estimate the unknown knowns using some justifiable </a:t>
            </a:r>
            <a:r>
              <a:rPr lang="en-AU" sz="1600" dirty="0" smtClean="0"/>
              <a:t>logic:</a:t>
            </a:r>
            <a:endParaRPr lang="en-AU" sz="1600" dirty="0"/>
          </a:p>
          <a:p>
            <a:pPr marL="742950" lvl="1" indent="-285750">
              <a:buFont typeface="Arial" panose="020B0604020202020204" pitchFamily="34" charset="0"/>
              <a:buChar char="•"/>
            </a:pPr>
            <a:r>
              <a:rPr lang="en-AU" sz="1600" dirty="0"/>
              <a:t>b</a:t>
            </a:r>
            <a:r>
              <a:rPr lang="en-AU" sz="1600" dirty="0" smtClean="0"/>
              <a:t>e </a:t>
            </a:r>
            <a:r>
              <a:rPr lang="en-AU" sz="1600" dirty="0"/>
              <a:t>conservative</a:t>
            </a:r>
          </a:p>
          <a:p>
            <a:pPr marL="742950" lvl="1" indent="-285750">
              <a:buFont typeface="Arial" panose="020B0604020202020204" pitchFamily="34" charset="0"/>
              <a:buChar char="•"/>
            </a:pPr>
            <a:r>
              <a:rPr lang="en-AU" sz="1600" dirty="0"/>
              <a:t>b</a:t>
            </a:r>
            <a:r>
              <a:rPr lang="en-AU" sz="1600" dirty="0" smtClean="0"/>
              <a:t>ank </a:t>
            </a:r>
            <a:r>
              <a:rPr lang="en-AU" sz="1600" dirty="0"/>
              <a:t>forecasts (e.g. commodity prices and interest rates)</a:t>
            </a:r>
          </a:p>
          <a:p>
            <a:pPr marL="742950" lvl="1" indent="-285750">
              <a:buFont typeface="Arial" panose="020B0604020202020204" pitchFamily="34" charset="0"/>
              <a:buChar char="•"/>
            </a:pPr>
            <a:r>
              <a:rPr lang="en-AU" sz="1600" dirty="0"/>
              <a:t>l</a:t>
            </a:r>
            <a:r>
              <a:rPr lang="en-AU" sz="1600" dirty="0" smtClean="0"/>
              <a:t>ong </a:t>
            </a:r>
            <a:r>
              <a:rPr lang="en-AU" sz="1600" dirty="0"/>
              <a:t>range weather forecasts</a:t>
            </a:r>
          </a:p>
          <a:p>
            <a:pPr marL="742950" lvl="1" indent="-285750">
              <a:buFont typeface="Arial" panose="020B0604020202020204" pitchFamily="34" charset="0"/>
              <a:buChar char="•"/>
            </a:pPr>
            <a:r>
              <a:rPr lang="en-AU" sz="1600" dirty="0"/>
              <a:t>h</a:t>
            </a:r>
            <a:r>
              <a:rPr lang="en-AU" sz="1600" dirty="0" smtClean="0"/>
              <a:t>istorical </a:t>
            </a:r>
            <a:r>
              <a:rPr lang="en-AU" sz="1600" dirty="0"/>
              <a:t>yield data – use 3 year averages</a:t>
            </a:r>
          </a:p>
          <a:p>
            <a:pPr marL="742950" lvl="1" indent="-285750">
              <a:buFont typeface="Arial" panose="020B0604020202020204" pitchFamily="34" charset="0"/>
              <a:buChar char="•"/>
            </a:pPr>
            <a:r>
              <a:rPr lang="en-AU" sz="1600" dirty="0"/>
              <a:t>r</a:t>
            </a:r>
            <a:r>
              <a:rPr lang="en-AU" sz="1600" dirty="0" smtClean="0"/>
              <a:t>eflect </a:t>
            </a:r>
            <a:r>
              <a:rPr lang="en-AU" sz="1600" dirty="0"/>
              <a:t>your business </a:t>
            </a:r>
            <a:r>
              <a:rPr lang="en-AU" sz="1600" dirty="0" smtClean="0"/>
              <a:t>plan.</a:t>
            </a:r>
            <a:endParaRPr lang="en-AU" sz="1600" dirty="0"/>
          </a:p>
          <a:p>
            <a:pPr marL="742950" lvl="1" indent="-285750">
              <a:buFont typeface="Arial" panose="020B0604020202020204" pitchFamily="34" charset="0"/>
              <a:buChar char="•"/>
            </a:pPr>
            <a:endParaRPr lang="en-AU" sz="1600" dirty="0"/>
          </a:p>
          <a:p>
            <a:pPr marL="285750" lvl="0" indent="-285750">
              <a:buFont typeface="Arial" panose="020B0604020202020204" pitchFamily="34" charset="0"/>
              <a:buChar char="•"/>
            </a:pPr>
            <a:r>
              <a:rPr lang="en-AU" sz="1600" dirty="0"/>
              <a:t>For unknown unknowns</a:t>
            </a:r>
          </a:p>
          <a:p>
            <a:pPr marL="742950" lvl="1" indent="-285750">
              <a:buFont typeface="Arial" panose="020B0604020202020204" pitchFamily="34" charset="0"/>
              <a:buChar char="•"/>
            </a:pPr>
            <a:r>
              <a:rPr lang="en-AU" sz="1600" dirty="0"/>
              <a:t>b</a:t>
            </a:r>
            <a:r>
              <a:rPr lang="en-AU" sz="1600" dirty="0" smtClean="0"/>
              <a:t>road </a:t>
            </a:r>
            <a:r>
              <a:rPr lang="en-AU" sz="1600" dirty="0"/>
              <a:t>contingency plans</a:t>
            </a:r>
          </a:p>
          <a:p>
            <a:pPr marL="742950" lvl="1" indent="-285750">
              <a:buFont typeface="Arial" panose="020B0604020202020204" pitchFamily="34" charset="0"/>
              <a:buChar char="•"/>
            </a:pPr>
            <a:r>
              <a:rPr lang="en-AU" sz="1600" dirty="0"/>
              <a:t>d</a:t>
            </a:r>
            <a:r>
              <a:rPr lang="en-AU" sz="1600" dirty="0" smtClean="0"/>
              <a:t>eal </a:t>
            </a:r>
            <a:r>
              <a:rPr lang="en-AU" sz="1600" dirty="0"/>
              <a:t>with them if/when they happen</a:t>
            </a:r>
          </a:p>
          <a:p>
            <a:pPr marL="742950" lvl="1" indent="-285750">
              <a:buFont typeface="Arial" panose="020B0604020202020204" pitchFamily="34" charset="0"/>
              <a:buChar char="•"/>
            </a:pPr>
            <a:r>
              <a:rPr lang="en-AU" sz="1600" dirty="0"/>
              <a:t>r</a:t>
            </a:r>
            <a:r>
              <a:rPr lang="en-AU" sz="1600" dirty="0" smtClean="0"/>
              <a:t>efer </a:t>
            </a:r>
            <a:r>
              <a:rPr lang="en-AU" sz="1600" dirty="0"/>
              <a:t>to next module around risk </a:t>
            </a:r>
            <a:r>
              <a:rPr lang="en-AU" sz="1600" dirty="0" smtClean="0"/>
              <a:t>management.</a:t>
            </a:r>
            <a:endParaRPr lang="en-AU" sz="1600" dirty="0"/>
          </a:p>
          <a:p>
            <a:pPr marL="285750" indent="-285750">
              <a:buFont typeface="Arial" panose="020B0604020202020204" pitchFamily="34" charset="0"/>
              <a:buChar char="•"/>
            </a:pPr>
            <a:endParaRPr lang="en-AU" sz="1600" dirty="0"/>
          </a:p>
        </p:txBody>
      </p:sp>
      <p:sp>
        <p:nvSpPr>
          <p:cNvPr id="4" name="Slide Number Placeholder 3"/>
          <p:cNvSpPr>
            <a:spLocks noGrp="1"/>
          </p:cNvSpPr>
          <p:nvPr>
            <p:ph type="sldNum" sz="quarter" idx="10"/>
          </p:nvPr>
        </p:nvSpPr>
        <p:spPr/>
        <p:txBody>
          <a:bodyPr/>
          <a:lstStyle/>
          <a:p>
            <a:fld id="{3022B924-AA03-43D8-BAD7-A01B4263469E}" type="slidenum">
              <a:rPr lang="en-AU" smtClean="0"/>
              <a:pPr/>
              <a:t>13</a:t>
            </a:fld>
            <a:endParaRPr lang="en-AU" dirty="0"/>
          </a:p>
        </p:txBody>
      </p:sp>
    </p:spTree>
    <p:extLst>
      <p:ext uri="{BB962C8B-B14F-4D97-AF65-F5344CB8AC3E}">
        <p14:creationId xmlns:p14="http://schemas.microsoft.com/office/powerpoint/2010/main" val="19465287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latin typeface="Arial" pitchFamily="34" charset="0"/>
                <a:cs typeface="Arial" pitchFamily="34" charset="0"/>
              </a:rPr>
              <a:t>Focus on what can you influence, what can you control, not what is outside of your control?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dirty="0">
              <a:latin typeface="Arial" pitchFamily="34" charset="0"/>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latin typeface="Arial" pitchFamily="34" charset="0"/>
                <a:cs typeface="Arial" pitchFamily="34" charset="0"/>
              </a:rPr>
              <a:t>Remember variance is variance to </a:t>
            </a:r>
            <a:r>
              <a:rPr lang="en-AU" sz="1600" dirty="0" smtClean="0">
                <a:latin typeface="Arial" pitchFamily="34" charset="0"/>
                <a:cs typeface="Arial" pitchFamily="34" charset="0"/>
              </a:rPr>
              <a:t>actuals.</a:t>
            </a:r>
            <a:endParaRPr lang="en-AU" sz="1600" dirty="0">
              <a:latin typeface="Arial" pitchFamily="34" charset="0"/>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dirty="0">
              <a:latin typeface="Arial" pitchFamily="34" charset="0"/>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latin typeface="Arial" pitchFamily="34" charset="0"/>
                <a:cs typeface="Arial" pitchFamily="34" charset="0"/>
              </a:rPr>
              <a:t>Refer to notes for more </a:t>
            </a:r>
            <a:r>
              <a:rPr lang="en-AU" sz="1600" dirty="0" smtClean="0">
                <a:latin typeface="Arial" pitchFamily="34" charset="0"/>
                <a:cs typeface="Arial" pitchFamily="34" charset="0"/>
              </a:rPr>
              <a:t>information.</a:t>
            </a:r>
            <a:endParaRPr lang="en-AU" sz="1600" dirty="0">
              <a:latin typeface="Arial" pitchFamily="34" charset="0"/>
              <a:cs typeface="Arial" pitchFamily="34" charset="0"/>
            </a:endParaRPr>
          </a:p>
          <a:p>
            <a:endParaRPr lang="en-AU" sz="1600" dirty="0"/>
          </a:p>
          <a:p>
            <a:endParaRPr lang="en-AU" sz="1600" dirty="0"/>
          </a:p>
        </p:txBody>
      </p:sp>
      <p:sp>
        <p:nvSpPr>
          <p:cNvPr id="4" name="Slide Number Placeholder 3"/>
          <p:cNvSpPr>
            <a:spLocks noGrp="1"/>
          </p:cNvSpPr>
          <p:nvPr>
            <p:ph type="sldNum" sz="quarter" idx="10"/>
          </p:nvPr>
        </p:nvSpPr>
        <p:spPr/>
        <p:txBody>
          <a:bodyPr/>
          <a:lstStyle/>
          <a:p>
            <a:fld id="{3022B924-AA03-43D8-BAD7-A01B4263469E}" type="slidenum">
              <a:rPr lang="en-AU" smtClean="0"/>
              <a:pPr/>
              <a:t>14</a:t>
            </a:fld>
            <a:endParaRPr lang="en-AU" dirty="0"/>
          </a:p>
        </p:txBody>
      </p:sp>
    </p:spTree>
    <p:extLst>
      <p:ext uri="{BB962C8B-B14F-4D97-AF65-F5344CB8AC3E}">
        <p14:creationId xmlns:p14="http://schemas.microsoft.com/office/powerpoint/2010/main" val="2402719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Q. What will you now do differently in running your </a:t>
            </a:r>
            <a:r>
              <a:rPr lang="en-AU" dirty="0" smtClean="0"/>
              <a:t>farm?</a:t>
            </a:r>
            <a:endParaRPr lang="en-AU" dirty="0"/>
          </a:p>
          <a:p>
            <a:endParaRPr lang="en-AU" dirty="0"/>
          </a:p>
          <a:p>
            <a:r>
              <a:rPr lang="en-AU" dirty="0"/>
              <a:t>Give participants a chance to reflect and think.</a:t>
            </a:r>
          </a:p>
          <a:p>
            <a:endParaRPr lang="en-AU" dirty="0"/>
          </a:p>
          <a:p>
            <a:r>
              <a:rPr lang="en-AU" dirty="0"/>
              <a:t>Show this animated slide to highlight focus of the webinar.</a:t>
            </a:r>
          </a:p>
          <a:p>
            <a:endParaRPr lang="en-AU" dirty="0"/>
          </a:p>
          <a:p>
            <a:endParaRPr lang="en-AU" dirty="0"/>
          </a:p>
        </p:txBody>
      </p:sp>
      <p:sp>
        <p:nvSpPr>
          <p:cNvPr id="4" name="Slide Number Placeholder 3"/>
          <p:cNvSpPr>
            <a:spLocks noGrp="1"/>
          </p:cNvSpPr>
          <p:nvPr>
            <p:ph type="sldNum" sz="quarter" idx="10"/>
          </p:nvPr>
        </p:nvSpPr>
        <p:spPr/>
        <p:txBody>
          <a:bodyPr/>
          <a:lstStyle/>
          <a:p>
            <a:fld id="{3022B924-AA03-43D8-BAD7-A01B4263469E}" type="slidenum">
              <a:rPr lang="en-AU" smtClean="0"/>
              <a:pPr/>
              <a:t>15</a:t>
            </a:fld>
            <a:endParaRPr lang="en-AU" dirty="0"/>
          </a:p>
        </p:txBody>
      </p:sp>
    </p:spTree>
    <p:extLst>
      <p:ext uri="{BB962C8B-B14F-4D97-AF65-F5344CB8AC3E}">
        <p14:creationId xmlns:p14="http://schemas.microsoft.com/office/powerpoint/2010/main" val="2181087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022B924-AA03-43D8-BAD7-A01B4263469E}" type="slidenum">
              <a:rPr lang="en-AU" smtClean="0"/>
              <a:pPr/>
              <a:t>16</a:t>
            </a:fld>
            <a:endParaRPr lang="en-AU" dirty="0"/>
          </a:p>
        </p:txBody>
      </p:sp>
    </p:spTree>
    <p:extLst>
      <p:ext uri="{BB962C8B-B14F-4D97-AF65-F5344CB8AC3E}">
        <p14:creationId xmlns:p14="http://schemas.microsoft.com/office/powerpoint/2010/main" val="17861182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6475" y="744538"/>
            <a:ext cx="2916238" cy="2187575"/>
          </a:xfrm>
        </p:spPr>
      </p:sp>
      <p:sp>
        <p:nvSpPr>
          <p:cNvPr id="3" name="Notes Placeholder 2"/>
          <p:cNvSpPr>
            <a:spLocks noGrp="1"/>
          </p:cNvSpPr>
          <p:nvPr>
            <p:ph type="body" idx="1"/>
          </p:nvPr>
        </p:nvSpPr>
        <p:spPr>
          <a:xfrm>
            <a:off x="679768" y="3868922"/>
            <a:ext cx="5438140" cy="5628326"/>
          </a:xfrm>
        </p:spPr>
        <p:txBody>
          <a:bodyPr/>
          <a:lstStyle/>
          <a:p>
            <a:r>
              <a:rPr lang="en-AU" sz="1200" dirty="0"/>
              <a:t>Summarise the webinar</a:t>
            </a:r>
          </a:p>
          <a:p>
            <a:endParaRPr lang="en-AU" sz="1200" dirty="0"/>
          </a:p>
          <a:p>
            <a:pPr marL="0" lvl="0" indent="0">
              <a:buFont typeface="Arial" panose="020B0604020202020204" pitchFamily="34" charset="0"/>
              <a:buNone/>
            </a:pPr>
            <a:r>
              <a:rPr lang="en-AU" sz="1200" dirty="0"/>
              <a:t>Questions</a:t>
            </a:r>
          </a:p>
          <a:p>
            <a:pPr marL="285750" lvl="0" indent="-285750">
              <a:buFont typeface="Arial" panose="020B0604020202020204" pitchFamily="34" charset="0"/>
              <a:buChar char="•"/>
            </a:pPr>
            <a:r>
              <a:rPr lang="en-AU" sz="1200" dirty="0"/>
              <a:t>Deal with any unanswered questions in the chat box</a:t>
            </a:r>
          </a:p>
          <a:p>
            <a:pPr marL="285750" lvl="0" indent="-285750">
              <a:buFont typeface="Arial" panose="020B0604020202020204" pitchFamily="34" charset="0"/>
              <a:buChar char="•"/>
            </a:pPr>
            <a:r>
              <a:rPr lang="en-AU" sz="1200" dirty="0"/>
              <a:t>Unmute participants and ask for any questions</a:t>
            </a:r>
          </a:p>
          <a:p>
            <a:pPr marL="285750" lvl="0" indent="-285750">
              <a:buFont typeface="Arial" panose="020B0604020202020204" pitchFamily="34" charset="0"/>
              <a:buChar char="•"/>
            </a:pPr>
            <a:endParaRPr lang="en-AU" sz="1200" dirty="0"/>
          </a:p>
          <a:p>
            <a:pPr marL="0" lvl="0" indent="0">
              <a:buFont typeface="Arial" panose="020B0604020202020204" pitchFamily="34" charset="0"/>
              <a:buNone/>
            </a:pPr>
            <a:r>
              <a:rPr lang="en-AU" sz="1200" dirty="0"/>
              <a:t>Homework</a:t>
            </a:r>
          </a:p>
          <a:p>
            <a:pPr marL="285750" lvl="0" indent="-285750">
              <a:buFont typeface="Arial" panose="020B0604020202020204" pitchFamily="34" charset="0"/>
              <a:buChar char="•"/>
            </a:pPr>
            <a:r>
              <a:rPr lang="en-AU" sz="1200" dirty="0"/>
              <a:t>Refer participants to the notes</a:t>
            </a:r>
          </a:p>
          <a:p>
            <a:pPr marL="285750" lvl="0" indent="-285750">
              <a:buFont typeface="Arial" panose="020B0604020202020204" pitchFamily="34" charset="0"/>
              <a:buChar char="•"/>
            </a:pPr>
            <a:r>
              <a:rPr lang="en-AU" sz="1200" dirty="0"/>
              <a:t>Advise times for catch up prior to next webinar</a:t>
            </a:r>
          </a:p>
          <a:p>
            <a:pPr marL="285750" lvl="0" indent="-285750">
              <a:buFont typeface="Arial" panose="020B0604020202020204" pitchFamily="34" charset="0"/>
              <a:buChar char="•"/>
            </a:pPr>
            <a:r>
              <a:rPr lang="en-AU" sz="1200" dirty="0"/>
              <a:t>Outline homework </a:t>
            </a:r>
            <a:r>
              <a:rPr lang="en-AU" sz="1200" dirty="0" smtClean="0"/>
              <a:t>task.</a:t>
            </a:r>
            <a:endParaRPr lang="en-AU" sz="1200" dirty="0"/>
          </a:p>
          <a:p>
            <a:endParaRPr lang="en-GB" dirty="0"/>
          </a:p>
        </p:txBody>
      </p:sp>
      <p:sp>
        <p:nvSpPr>
          <p:cNvPr id="4" name="Slide Number Placeholder 3"/>
          <p:cNvSpPr>
            <a:spLocks noGrp="1"/>
          </p:cNvSpPr>
          <p:nvPr>
            <p:ph type="sldNum" sz="quarter" idx="10"/>
          </p:nvPr>
        </p:nvSpPr>
        <p:spPr>
          <a:xfrm>
            <a:off x="3850443" y="9428583"/>
            <a:ext cx="2945659" cy="496332"/>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FA375F-1B69-44CA-8CDF-E81015598DF8}" type="slidenum">
              <a:rPr kumimoji="0" lang="en-A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AU"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25661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19175" y="744538"/>
            <a:ext cx="2603500" cy="1952625"/>
          </a:xfrm>
        </p:spPr>
      </p:sp>
      <p:sp>
        <p:nvSpPr>
          <p:cNvPr id="3" name="Notes Placeholder 2"/>
          <p:cNvSpPr>
            <a:spLocks noGrp="1"/>
          </p:cNvSpPr>
          <p:nvPr>
            <p:ph type="body" idx="1"/>
          </p:nvPr>
        </p:nvSpPr>
        <p:spPr>
          <a:xfrm>
            <a:off x="789915" y="3087210"/>
            <a:ext cx="5438140" cy="6644551"/>
          </a:xfrm>
        </p:spPr>
        <p:txBody>
          <a:bodyPr>
            <a:normAutofit fontScale="77500" lnSpcReduction="20000"/>
          </a:bodyPr>
          <a:lstStyle/>
          <a:p>
            <a:pPr marL="285750" indent="-285750">
              <a:buFont typeface="Arial" panose="020B0604020202020204" pitchFamily="34" charset="0"/>
              <a:buChar char="•"/>
            </a:pPr>
            <a:r>
              <a:rPr lang="en-AU" sz="1600" dirty="0"/>
              <a:t>Set the ground rules and protocols for webinar</a:t>
            </a:r>
          </a:p>
          <a:p>
            <a:pPr marL="742950" lvl="1" indent="-285750">
              <a:buFont typeface="Arial" panose="020B0604020202020204" pitchFamily="34" charset="0"/>
              <a:buChar char="•"/>
            </a:pPr>
            <a:r>
              <a:rPr lang="en-AU" sz="1600" dirty="0"/>
              <a:t>This is being recorded for future use</a:t>
            </a:r>
          </a:p>
          <a:p>
            <a:pPr marL="742950" lvl="1" indent="-285750">
              <a:buFont typeface="Arial" panose="020B0604020202020204" pitchFamily="34" charset="0"/>
              <a:buChar char="•"/>
            </a:pPr>
            <a:r>
              <a:rPr lang="en-AU" sz="1600" dirty="0"/>
              <a:t>Get comfortable for the next hour or so</a:t>
            </a:r>
          </a:p>
          <a:p>
            <a:pPr marL="742950" lvl="1" indent="-285750">
              <a:buFont typeface="Arial" panose="020B0604020202020204" pitchFamily="34" charset="0"/>
              <a:buChar char="•"/>
            </a:pPr>
            <a:r>
              <a:rPr lang="en-AU" sz="1600" dirty="0"/>
              <a:t>All participants on mute</a:t>
            </a:r>
          </a:p>
          <a:p>
            <a:pPr marL="742950" lvl="1" indent="-285750">
              <a:buFont typeface="Arial" panose="020B0604020202020204" pitchFamily="34" charset="0"/>
              <a:buChar char="•"/>
            </a:pPr>
            <a:r>
              <a:rPr lang="en-AU" sz="1600" dirty="0"/>
              <a:t>Ask questions via the question function – they will be answered during the webinar</a:t>
            </a:r>
          </a:p>
          <a:p>
            <a:pPr marL="742950" lvl="1" indent="-285750">
              <a:buFont typeface="Arial" panose="020B0604020202020204" pitchFamily="34" charset="0"/>
              <a:buChar char="•"/>
            </a:pPr>
            <a:r>
              <a:rPr lang="en-AU" sz="1600" dirty="0"/>
              <a:t>Use chat for webinar interactions</a:t>
            </a:r>
          </a:p>
          <a:p>
            <a:pPr marL="742950" lvl="1" indent="-285750">
              <a:buFont typeface="Arial" panose="020B0604020202020204" pitchFamily="34" charset="0"/>
              <a:buChar char="•"/>
            </a:pPr>
            <a:r>
              <a:rPr lang="en-AU" sz="1600" dirty="0"/>
              <a:t>Opportunity for a verbal check in at the end of the webinar</a:t>
            </a:r>
          </a:p>
          <a:p>
            <a:pPr marL="742950" lvl="1" indent="-285750">
              <a:buFont typeface="Arial" panose="020B0604020202020204" pitchFamily="34" charset="0"/>
              <a:buChar char="•"/>
            </a:pPr>
            <a:r>
              <a:rPr lang="en-AU" sz="1600" dirty="0"/>
              <a:t>There will be detailed notes available after the webinar</a:t>
            </a:r>
          </a:p>
          <a:p>
            <a:pPr marL="742950" lvl="1" indent="-285750">
              <a:buFont typeface="Arial" panose="020B0604020202020204" pitchFamily="34" charset="0"/>
              <a:buChar char="•"/>
            </a:pPr>
            <a:r>
              <a:rPr lang="en-AU" sz="1600" dirty="0"/>
              <a:t>To help embed the knowledge there will be a post webinar activity and follow up by the facilitator.</a:t>
            </a:r>
          </a:p>
          <a:p>
            <a:pPr marL="742950" lvl="1" indent="-285750">
              <a:buFont typeface="Arial" panose="020B0604020202020204" pitchFamily="34" charset="0"/>
              <a:buChar char="•"/>
            </a:pPr>
            <a:endParaRPr lang="en-AU" sz="1600" dirty="0"/>
          </a:p>
          <a:p>
            <a:pPr marL="285750" lvl="0" indent="-285750">
              <a:buFont typeface="Arial" panose="020B0604020202020204" pitchFamily="34" charset="0"/>
              <a:buChar char="•"/>
            </a:pPr>
            <a:r>
              <a:rPr lang="en-AU" sz="1600" dirty="0"/>
              <a:t>Acumen is about </a:t>
            </a:r>
            <a:r>
              <a:rPr lang="en-AU" sz="1600" dirty="0" smtClean="0"/>
              <a:t>making </a:t>
            </a:r>
            <a:r>
              <a:rPr lang="en-AU" sz="1600" dirty="0"/>
              <a:t>quick, rational, business decisions that prove to be right more often than wrong!</a:t>
            </a:r>
          </a:p>
          <a:p>
            <a:pPr marL="742950" lvl="1" indent="-285750">
              <a:buFont typeface="Arial" panose="020B0604020202020204" pitchFamily="34" charset="0"/>
              <a:buChar char="•"/>
            </a:pPr>
            <a:r>
              <a:rPr lang="en-AU" sz="1600" dirty="0"/>
              <a:t>It involves operational, marketing and people decisions.</a:t>
            </a:r>
          </a:p>
          <a:p>
            <a:pPr marL="742950" lvl="1" indent="-285750">
              <a:buFont typeface="Arial" panose="020B0604020202020204" pitchFamily="34" charset="0"/>
              <a:buChar char="•"/>
            </a:pPr>
            <a:r>
              <a:rPr lang="en-AU" sz="1600" dirty="0"/>
              <a:t>All these decisions are reflected in your financial results of the </a:t>
            </a:r>
            <a:r>
              <a:rPr lang="en-AU" sz="1600" dirty="0" smtClean="0"/>
              <a:t>business.</a:t>
            </a:r>
            <a:endParaRPr lang="en-AU" sz="1600" dirty="0"/>
          </a:p>
          <a:p>
            <a:pPr marL="742950" lvl="1" indent="-285750">
              <a:buFont typeface="Arial" panose="020B0604020202020204" pitchFamily="34" charset="0"/>
              <a:buChar char="•"/>
            </a:pPr>
            <a:r>
              <a:rPr lang="en-AU" sz="1600" dirty="0"/>
              <a:t>Financial acumen is about being able to interpret these financial results to help you make better </a:t>
            </a:r>
            <a:r>
              <a:rPr lang="en-AU" sz="1600" dirty="0" smtClean="0"/>
              <a:t>decisions.</a:t>
            </a:r>
            <a:endParaRPr lang="en-AU" sz="1600" dirty="0"/>
          </a:p>
          <a:p>
            <a:pPr marL="742950" lvl="1" indent="-285750">
              <a:buFont typeface="Arial" panose="020B0604020202020204" pitchFamily="34" charset="0"/>
              <a:buChar char="•"/>
            </a:pPr>
            <a:r>
              <a:rPr lang="en-AU" sz="1600" dirty="0"/>
              <a:t>Acumen is developed over time: </a:t>
            </a:r>
            <a:r>
              <a:rPr lang="en-AU" sz="1600" dirty="0" smtClean="0"/>
              <a:t>10</a:t>
            </a:r>
            <a:r>
              <a:rPr lang="en-AU" sz="1600" dirty="0"/>
              <a:t>% theory, 20% discussion and 70% by doing!</a:t>
            </a:r>
          </a:p>
          <a:p>
            <a:pPr marL="742950" lvl="1" indent="-285750">
              <a:buFont typeface="Arial" panose="020B0604020202020204" pitchFamily="34" charset="0"/>
              <a:buChar char="•"/>
            </a:pPr>
            <a:endParaRPr lang="en-AU" sz="1600" dirty="0"/>
          </a:p>
          <a:p>
            <a:pPr marL="285750" lvl="0" indent="-285750">
              <a:buFont typeface="Arial" panose="020B0604020202020204" pitchFamily="34" charset="0"/>
              <a:buChar char="•"/>
            </a:pPr>
            <a:r>
              <a:rPr lang="en-AU" sz="1600" dirty="0"/>
              <a:t>Learning progresses through stages and can be uncomfortable at times</a:t>
            </a:r>
          </a:p>
          <a:p>
            <a:pPr marL="742950" lvl="1" indent="-285750">
              <a:buFont typeface="Arial" panose="020B0604020202020204" pitchFamily="34" charset="0"/>
              <a:buChar char="•"/>
            </a:pPr>
            <a:r>
              <a:rPr lang="en-AU" sz="1600" dirty="0"/>
              <a:t>You are not learning at stage 1 where you don’t know what you don’t know… ignorance can be </a:t>
            </a:r>
            <a:r>
              <a:rPr lang="en-AU" sz="1600" dirty="0" smtClean="0"/>
              <a:t>bliss.</a:t>
            </a:r>
            <a:endParaRPr lang="en-AU" sz="1600" dirty="0"/>
          </a:p>
          <a:p>
            <a:pPr marL="742950" lvl="1" indent="-285750">
              <a:buFont typeface="Arial" panose="020B0604020202020204" pitchFamily="34" charset="0"/>
              <a:buChar char="•"/>
            </a:pPr>
            <a:r>
              <a:rPr lang="en-AU" sz="1600" dirty="0"/>
              <a:t>Stage 2 is where you start learning by becoming aware of your shortcomings… this can promote a lot of negative </a:t>
            </a:r>
            <a:r>
              <a:rPr lang="en-AU" sz="1600" dirty="0" smtClean="0"/>
              <a:t>emotions.</a:t>
            </a:r>
            <a:endParaRPr lang="en-AU" sz="1600" dirty="0"/>
          </a:p>
          <a:p>
            <a:pPr marL="742950" lvl="1" indent="-285750">
              <a:buFont typeface="Arial" panose="020B0604020202020204" pitchFamily="34" charset="0"/>
              <a:buChar char="•"/>
            </a:pPr>
            <a:r>
              <a:rPr lang="en-AU" sz="1600" dirty="0"/>
              <a:t>In stage 3 you start to see the benefit of your improved knowledge… optimism about learning sets </a:t>
            </a:r>
            <a:r>
              <a:rPr lang="en-AU" sz="1600" dirty="0" smtClean="0"/>
              <a:t>in.</a:t>
            </a:r>
            <a:endParaRPr lang="en-AU" sz="1600" dirty="0"/>
          </a:p>
          <a:p>
            <a:pPr marL="742950" lvl="1" indent="-285750">
              <a:buFont typeface="Arial" panose="020B0604020202020204" pitchFamily="34" charset="0"/>
              <a:buChar char="•"/>
            </a:pPr>
            <a:r>
              <a:rPr lang="en-AU" sz="1600" dirty="0"/>
              <a:t>In the final stage there is no learning as complacency takes over. </a:t>
            </a:r>
          </a:p>
          <a:p>
            <a:pPr marL="742950" lvl="1" indent="-285750">
              <a:buFont typeface="Arial" panose="020B0604020202020204" pitchFamily="34" charset="0"/>
              <a:buChar char="•"/>
            </a:pPr>
            <a:endParaRPr lang="en-AU" sz="1600" dirty="0"/>
          </a:p>
          <a:p>
            <a:pPr marL="285750" lvl="0" indent="-285750">
              <a:buFont typeface="Arial" panose="020B0604020202020204" pitchFamily="34" charset="0"/>
              <a:buChar char="•"/>
            </a:pPr>
            <a:r>
              <a:rPr lang="en-AU" sz="1600" dirty="0"/>
              <a:t>Review learning outcomes for this programme</a:t>
            </a:r>
          </a:p>
          <a:p>
            <a:pPr marL="628650" lvl="1" indent="-171450">
              <a:buFont typeface="Arial" panose="020B0604020202020204" pitchFamily="34" charset="0"/>
              <a:buChar char="•"/>
            </a:pPr>
            <a:r>
              <a:rPr lang="en-AU" dirty="0">
                <a:solidFill>
                  <a:schemeClr val="tx1"/>
                </a:solidFill>
              </a:rPr>
              <a:t>Financial information supports better decision </a:t>
            </a:r>
            <a:r>
              <a:rPr lang="en-AU" dirty="0" smtClean="0">
                <a:solidFill>
                  <a:schemeClr val="tx1"/>
                </a:solidFill>
              </a:rPr>
              <a:t>making.</a:t>
            </a:r>
            <a:endParaRPr lang="en-AU" dirty="0">
              <a:solidFill>
                <a:schemeClr val="tx1"/>
              </a:solidFill>
            </a:endParaRPr>
          </a:p>
          <a:p>
            <a:pPr marL="628650" lvl="1" indent="-171450">
              <a:buFont typeface="Arial" panose="020B0604020202020204" pitchFamily="34" charset="0"/>
              <a:buChar char="•"/>
            </a:pPr>
            <a:r>
              <a:rPr lang="en-AU" dirty="0">
                <a:solidFill>
                  <a:schemeClr val="tx1"/>
                </a:solidFill>
              </a:rPr>
              <a:t>Balance short, medium and long term goals to grow your </a:t>
            </a:r>
            <a:r>
              <a:rPr lang="en-AU" dirty="0" smtClean="0">
                <a:solidFill>
                  <a:schemeClr val="tx1"/>
                </a:solidFill>
              </a:rPr>
              <a:t>wealth.</a:t>
            </a:r>
            <a:endParaRPr lang="en-AU" dirty="0">
              <a:solidFill>
                <a:schemeClr val="tx1"/>
              </a:solidFill>
            </a:endParaRPr>
          </a:p>
          <a:p>
            <a:pPr marL="628650" lvl="1" indent="-171450">
              <a:buFont typeface="Arial" panose="020B0604020202020204" pitchFamily="34" charset="0"/>
              <a:buChar char="•"/>
            </a:pPr>
            <a:r>
              <a:rPr lang="en-AU" dirty="0">
                <a:solidFill>
                  <a:schemeClr val="tx1"/>
                </a:solidFill>
              </a:rPr>
              <a:t>Manage risk for </a:t>
            </a:r>
            <a:r>
              <a:rPr lang="en-AU" dirty="0" smtClean="0">
                <a:solidFill>
                  <a:schemeClr val="tx1"/>
                </a:solidFill>
              </a:rPr>
              <a:t>sustainability.</a:t>
            </a:r>
            <a:endParaRPr lang="en-AU" dirty="0"/>
          </a:p>
          <a:p>
            <a:pPr marL="742950" lvl="1" indent="-285750">
              <a:buFont typeface="Arial" panose="020B0604020202020204" pitchFamily="34" charset="0"/>
              <a:buChar char="•"/>
            </a:pPr>
            <a:endParaRPr lang="en-AU" sz="1600" dirty="0"/>
          </a:p>
          <a:p>
            <a:pPr marL="285750" lvl="0" indent="-285750">
              <a:buFont typeface="Arial" panose="020B0604020202020204" pitchFamily="34" charset="0"/>
              <a:buChar char="•"/>
            </a:pPr>
            <a:r>
              <a:rPr lang="en-AU" sz="1600" dirty="0"/>
              <a:t>Stress the importance of financial acumen in successful farms.  </a:t>
            </a:r>
          </a:p>
          <a:p>
            <a:pPr marL="742950" lvl="1" indent="-285750">
              <a:buFont typeface="Arial" panose="020B0604020202020204" pitchFamily="34" charset="0"/>
              <a:buChar char="•"/>
            </a:pPr>
            <a:r>
              <a:rPr lang="en-AU" sz="1600" dirty="0"/>
              <a:t>Position this series of webinars as a stepping stone to the more detailed programmes on offer: </a:t>
            </a:r>
            <a:r>
              <a:rPr lang="en-AU" sz="1600" dirty="0" smtClean="0"/>
              <a:t>PPP </a:t>
            </a:r>
            <a:r>
              <a:rPr lang="en-AU" sz="1600" dirty="0"/>
              <a:t>and P4P.</a:t>
            </a:r>
          </a:p>
          <a:p>
            <a:pPr marL="742950" lvl="1" indent="-285750">
              <a:buFont typeface="Arial" panose="020B0604020202020204" pitchFamily="34" charset="0"/>
              <a:buChar char="•"/>
            </a:pPr>
            <a:r>
              <a:rPr lang="en-AU" sz="1600" dirty="0"/>
              <a:t>Sheep are an important part of mixed </a:t>
            </a:r>
            <a:r>
              <a:rPr lang="en-AU" sz="1600" dirty="0" smtClean="0"/>
              <a:t>farming.</a:t>
            </a:r>
            <a:endParaRPr lang="en-AU" sz="1600" dirty="0"/>
          </a:p>
          <a:p>
            <a:pPr marL="742950" lvl="1" indent="-285750">
              <a:buFont typeface="Arial" panose="020B0604020202020204" pitchFamily="34" charset="0"/>
              <a:buChar char="•"/>
            </a:pPr>
            <a:r>
              <a:rPr lang="en-AU" sz="1600" dirty="0"/>
              <a:t>Every decision you make eventually turns into </a:t>
            </a:r>
            <a:r>
              <a:rPr lang="en-AU" sz="1600" dirty="0" smtClean="0"/>
              <a:t>dollars.</a:t>
            </a:r>
            <a:endParaRPr lang="en-AU" sz="1600" dirty="0"/>
          </a:p>
          <a:p>
            <a:endParaRPr lang="en-GB" dirty="0"/>
          </a:p>
        </p:txBody>
      </p:sp>
      <p:sp>
        <p:nvSpPr>
          <p:cNvPr id="4" name="Slide Number Placeholder 3"/>
          <p:cNvSpPr>
            <a:spLocks noGrp="1"/>
          </p:cNvSpPr>
          <p:nvPr>
            <p:ph type="sldNum" sz="quarter" idx="10"/>
          </p:nvPr>
        </p:nvSpPr>
        <p:spPr>
          <a:xfrm>
            <a:off x="3850443" y="9428583"/>
            <a:ext cx="2945659" cy="49633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FFA375F-1B69-44CA-8CDF-E81015598DF8}" type="slidenum">
              <a:rPr kumimoji="0" lang="en-AU"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AU"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20821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6475" y="744538"/>
            <a:ext cx="2916238" cy="2187575"/>
          </a:xfrm>
        </p:spPr>
      </p:sp>
      <p:sp>
        <p:nvSpPr>
          <p:cNvPr id="3" name="Notes Placeholder 2"/>
          <p:cNvSpPr>
            <a:spLocks noGrp="1"/>
          </p:cNvSpPr>
          <p:nvPr>
            <p:ph type="body" idx="1"/>
          </p:nvPr>
        </p:nvSpPr>
        <p:spPr>
          <a:xfrm>
            <a:off x="679768" y="3165382"/>
            <a:ext cx="5438140" cy="6016758"/>
          </a:xfrm>
        </p:spPr>
        <p:txBody>
          <a:bodyPr>
            <a:normAutofit fontScale="77500" lnSpcReduction="20000"/>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600" dirty="0"/>
              <a:t>The </a:t>
            </a:r>
            <a:r>
              <a:rPr lang="en-AU" sz="1600" dirty="0" smtClean="0"/>
              <a:t>program </a:t>
            </a:r>
            <a:r>
              <a:rPr lang="en-AU" sz="1600" dirty="0"/>
              <a:t>comprises five webinars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a:t>The </a:t>
            </a:r>
            <a:r>
              <a:rPr lang="en-AU" sz="1600" dirty="0" smtClean="0"/>
              <a:t>five </a:t>
            </a:r>
            <a:r>
              <a:rPr lang="en-AU" sz="1600" dirty="0"/>
              <a:t>webinars are aligned to the answers form the previous slide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a:t>They are built on the concept of an “operating cycle” – the time it takes to convert inputs into outputs. The varies by enterprise… for sheep it may be &lt; 1 year for lambs, 2+ years for mutton or longer for SR </a:t>
            </a:r>
            <a:r>
              <a:rPr lang="en-AU" sz="1600" dirty="0" smtClean="0"/>
              <a:t>Merinos</a:t>
            </a:r>
            <a:endParaRPr lang="en-AU" sz="16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a:t>Because there is a lot of focus on cropping, we tend to look at an operating cycle as a season/year.  But even cropping operating cycles are actually longer as they usually involve some form of crop rotation to optimise farm production. </a:t>
            </a:r>
          </a:p>
          <a:p>
            <a:pPr marL="0" indent="0">
              <a:buFont typeface="Arial" panose="020B0604020202020204" pitchFamily="34" charset="0"/>
              <a:buNone/>
            </a:pPr>
            <a:endParaRPr lang="en-AU" sz="1600" dirty="0"/>
          </a:p>
          <a:p>
            <a:pPr marL="228600" indent="-228600">
              <a:buFont typeface="+mj-lt"/>
              <a:buAutoNum type="arabicPeriod"/>
            </a:pPr>
            <a:r>
              <a:rPr lang="en-AU" sz="1600" b="0" i="0" dirty="0"/>
              <a:t>Accounting basics - by understanding some accounting basics we can improve the quality of financial information in the business. Better quality financial information means better quality financial decisions.</a:t>
            </a:r>
          </a:p>
          <a:p>
            <a:pPr marL="800100" lvl="1" indent="-342900">
              <a:buFont typeface="+mj-lt"/>
              <a:buAutoNum type="alphaLcParenR"/>
            </a:pPr>
            <a:endParaRPr lang="en-AU" sz="1600" dirty="0"/>
          </a:p>
          <a:p>
            <a:pPr marL="228600" indent="-228600">
              <a:buFont typeface="+mj-lt"/>
              <a:buAutoNum type="arabicPeriod"/>
            </a:pPr>
            <a:r>
              <a:rPr lang="en-AU" sz="1600" b="0" i="0" dirty="0"/>
              <a:t>Longer term financial decisions - align financial management to your farming strategy by analysing your financial statements (primarily your balance sheet) to grow owner’s wealth across more than one operating </a:t>
            </a:r>
            <a:r>
              <a:rPr lang="en-AU" sz="1600" b="0" i="0" dirty="0" smtClean="0"/>
              <a:t>cycle.</a:t>
            </a:r>
            <a:endParaRPr lang="en-AU" sz="1600" b="0" i="0" dirty="0"/>
          </a:p>
          <a:p>
            <a:pPr marL="228600" indent="-228600">
              <a:buFont typeface="+mj-lt"/>
              <a:buAutoNum type="arabicPeriod"/>
            </a:pPr>
            <a:endParaRPr lang="en-AU" sz="1600" dirty="0"/>
          </a:p>
          <a:p>
            <a:pPr marL="228600" indent="-228600">
              <a:buFont typeface="+mj-lt"/>
              <a:buAutoNum type="arabicPeriod"/>
            </a:pPr>
            <a:r>
              <a:rPr lang="en-AU" sz="1600" b="0" i="0" baseline="0" dirty="0"/>
              <a:t>Medium term financial decisions – focus on improving profitability over one operating cycle by considering the full costs of production and profit for  all farming </a:t>
            </a:r>
            <a:r>
              <a:rPr lang="en-AU" sz="1600" b="0" i="0" baseline="0" dirty="0" smtClean="0"/>
              <a:t>enterprises.</a:t>
            </a:r>
            <a:endParaRPr lang="en-AU" sz="1600" b="0" i="0" baseline="0" dirty="0"/>
          </a:p>
          <a:p>
            <a:pPr marL="228600" indent="-228600">
              <a:buFont typeface="+mj-lt"/>
              <a:buAutoNum type="arabicPeriod"/>
            </a:pPr>
            <a:endParaRPr lang="en-AU" sz="1600" dirty="0"/>
          </a:p>
          <a:p>
            <a:pPr marL="228600" indent="-228600">
              <a:buFont typeface="+mj-lt"/>
              <a:buAutoNum type="arabicPeriod"/>
            </a:pPr>
            <a:r>
              <a:rPr lang="en-AU" sz="1600" b="1" i="1" dirty="0"/>
              <a:t>Short term financial decisions are those we make within an operating cycle (year/season) – cashflow and variable costs are prioritises as these are what we can influence in the short term to ensure we have enough money to pay our bills when they fall due.</a:t>
            </a:r>
          </a:p>
          <a:p>
            <a:pPr marL="228600" indent="-228600">
              <a:buFont typeface="+mj-lt"/>
              <a:buAutoNum type="arabicPeriod"/>
            </a:pPr>
            <a:endParaRPr lang="en-AU" sz="1600" dirty="0"/>
          </a:p>
          <a:p>
            <a:pPr marL="228600" indent="-228600">
              <a:buFont typeface="+mj-lt"/>
              <a:buAutoNum type="arabicPeriod"/>
            </a:pPr>
            <a:r>
              <a:rPr lang="en-AU" sz="1600" dirty="0"/>
              <a:t>Finally, the last webinar is around managing financial risks across all three time horizons – the focus is on working collaboratively with key stakeholders (accountant, banker, farm advisor) to promote sustainable growth in owner’s wealth.</a:t>
            </a:r>
          </a:p>
          <a:p>
            <a:pPr marL="228600" indent="-228600">
              <a:buFont typeface="+mj-lt"/>
              <a:buAutoNum type="arabicPeriod"/>
            </a:pPr>
            <a:endParaRPr lang="en-AU" sz="1600" dirty="0"/>
          </a:p>
          <a:p>
            <a:pPr marL="0" indent="0">
              <a:buFont typeface="Arial" panose="020B0604020202020204" pitchFamily="34" charset="0"/>
              <a:buNone/>
            </a:pPr>
            <a:r>
              <a:rPr lang="en-AU" sz="1600" dirty="0"/>
              <a:t>Today is session 4. This builds on our accounting awareness by focussing on short term decision making.</a:t>
            </a:r>
          </a:p>
          <a:p>
            <a:pPr marL="0" indent="0">
              <a:buFont typeface="Arial" panose="020B0604020202020204" pitchFamily="34" charset="0"/>
              <a:buNone/>
            </a:pPr>
            <a:endParaRPr lang="en-AU" sz="1600" dirty="0"/>
          </a:p>
          <a:p>
            <a:pPr marL="0" indent="0">
              <a:buFont typeface="Arial" panose="020B0604020202020204" pitchFamily="34" charset="0"/>
              <a:buNone/>
            </a:pPr>
            <a:r>
              <a:rPr lang="en-AU" sz="1600" dirty="0"/>
              <a:t>Let’s start with defining our learning outcomes</a:t>
            </a:r>
          </a:p>
          <a:p>
            <a:endParaRPr lang="en-GB" dirty="0"/>
          </a:p>
        </p:txBody>
      </p:sp>
      <p:sp>
        <p:nvSpPr>
          <p:cNvPr id="4" name="Slide Number Placeholder 3"/>
          <p:cNvSpPr>
            <a:spLocks noGrp="1"/>
          </p:cNvSpPr>
          <p:nvPr>
            <p:ph type="sldNum" sz="quarter" idx="10"/>
          </p:nvPr>
        </p:nvSpPr>
        <p:spPr>
          <a:xfrm>
            <a:off x="3850443" y="9428583"/>
            <a:ext cx="2945659" cy="49633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FFA375F-1B69-44CA-8CDF-E81015598DF8}" type="slidenum">
              <a:rPr kumimoji="0" lang="en-AU"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AU"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34871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sz="1600" dirty="0"/>
              <a:t>An animated slide</a:t>
            </a:r>
          </a:p>
          <a:p>
            <a:pPr marL="171450" indent="-171450">
              <a:buFont typeface="Arial" panose="020B0604020202020204" pitchFamily="34" charset="0"/>
              <a:buChar char="•"/>
            </a:pPr>
            <a:endParaRPr lang="en-AU" sz="1600" dirty="0"/>
          </a:p>
          <a:p>
            <a:pPr marL="171450" indent="-171450">
              <a:buFont typeface="Arial" panose="020B0604020202020204" pitchFamily="34" charset="0"/>
              <a:buChar char="•"/>
            </a:pPr>
            <a:r>
              <a:rPr lang="en-AU" sz="1600" dirty="0"/>
              <a:t>Briefly discuss learning outcomes with participants</a:t>
            </a:r>
          </a:p>
          <a:p>
            <a:pPr marL="628650" lvl="1" indent="-171450">
              <a:buFont typeface="Arial" panose="020B0604020202020204" pitchFamily="34" charset="0"/>
              <a:buChar char="•"/>
            </a:pPr>
            <a:endParaRPr lang="en-AU" sz="1600" dirty="0"/>
          </a:p>
          <a:p>
            <a:pPr marL="171450" lvl="0" indent="-171450">
              <a:buFont typeface="Arial" panose="020B0604020202020204" pitchFamily="34" charset="0"/>
              <a:buChar char="•"/>
            </a:pPr>
            <a:r>
              <a:rPr lang="en-AU" sz="1600" dirty="0"/>
              <a:t>Relate back to the </a:t>
            </a:r>
            <a:r>
              <a:rPr lang="en-AU" sz="1600" dirty="0" smtClean="0"/>
              <a:t>previous </a:t>
            </a:r>
            <a:r>
              <a:rPr lang="en-AU" sz="1600" dirty="0"/>
              <a:t>unit and the 6:1:5 rule – this unit is around reducing </a:t>
            </a:r>
            <a:r>
              <a:rPr lang="en-AU" sz="1600" dirty="0" smtClean="0"/>
              <a:t>variable</a:t>
            </a:r>
            <a:r>
              <a:rPr lang="en-AU" sz="1600" baseline="0" dirty="0" smtClean="0"/>
              <a:t> costs</a:t>
            </a:r>
            <a:r>
              <a:rPr lang="en-AU" sz="1600" dirty="0" smtClean="0"/>
              <a:t> </a:t>
            </a:r>
            <a:r>
              <a:rPr lang="en-AU" sz="1600" dirty="0"/>
              <a:t>by 1% of gross farm </a:t>
            </a:r>
            <a:r>
              <a:rPr lang="en-AU" sz="1600" dirty="0" smtClean="0"/>
              <a:t>income.</a:t>
            </a:r>
            <a:endParaRPr lang="en-AU" sz="1600" dirty="0"/>
          </a:p>
        </p:txBody>
      </p:sp>
      <p:sp>
        <p:nvSpPr>
          <p:cNvPr id="4" name="Slide Number Placeholder 3"/>
          <p:cNvSpPr>
            <a:spLocks noGrp="1"/>
          </p:cNvSpPr>
          <p:nvPr>
            <p:ph type="sldNum" sz="quarter" idx="10"/>
          </p:nvPr>
        </p:nvSpPr>
        <p:spPr/>
        <p:txBody>
          <a:bodyPr/>
          <a:lstStyle/>
          <a:p>
            <a:fld id="{3022B924-AA03-43D8-BAD7-A01B4263469E}" type="slidenum">
              <a:rPr lang="en-AU" smtClean="0"/>
              <a:pPr/>
              <a:t>4</a:t>
            </a:fld>
            <a:endParaRPr lang="en-AU" dirty="0"/>
          </a:p>
        </p:txBody>
      </p:sp>
    </p:spTree>
    <p:extLst>
      <p:ext uri="{BB962C8B-B14F-4D97-AF65-F5344CB8AC3E}">
        <p14:creationId xmlns:p14="http://schemas.microsoft.com/office/powerpoint/2010/main" val="12999081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85750" indent="-285750">
              <a:buFont typeface="Arial" panose="020B0604020202020204" pitchFamily="34" charset="0"/>
              <a:buChar char="•"/>
            </a:pPr>
            <a:r>
              <a:rPr lang="en-AU" sz="1600" dirty="0" smtClean="0"/>
              <a:t>Variable costs </a:t>
            </a:r>
            <a:r>
              <a:rPr lang="en-AU" sz="1600" dirty="0"/>
              <a:t>are clearly attributable to an enterprise and increase/decrease as the scale of the enterprise increases/decreases. For example: </a:t>
            </a:r>
          </a:p>
          <a:p>
            <a:pPr marL="742950" lvl="1" indent="-285750">
              <a:buFont typeface="Arial" panose="020B0604020202020204" pitchFamily="34" charset="0"/>
              <a:buChar char="•"/>
            </a:pPr>
            <a:r>
              <a:rPr lang="en-AU" sz="1600" dirty="0"/>
              <a:t>The more </a:t>
            </a:r>
            <a:r>
              <a:rPr lang="en-AU" sz="1600" dirty="0" smtClean="0"/>
              <a:t>hectares </a:t>
            </a:r>
            <a:r>
              <a:rPr lang="en-AU" sz="1600" dirty="0"/>
              <a:t>of canola you sow, the more canola seed you need to </a:t>
            </a:r>
            <a:r>
              <a:rPr lang="en-AU" sz="1600" dirty="0" smtClean="0"/>
              <a:t>use.</a:t>
            </a:r>
            <a:endParaRPr lang="en-AU" sz="1600" dirty="0"/>
          </a:p>
          <a:p>
            <a:pPr marL="742950" lvl="1" indent="-285750">
              <a:buFont typeface="Arial" panose="020B0604020202020204" pitchFamily="34" charset="0"/>
              <a:buChar char="•"/>
            </a:pPr>
            <a:r>
              <a:rPr lang="en-AU" sz="1600" dirty="0"/>
              <a:t>The more sheep you run the higher the shearing </a:t>
            </a:r>
            <a:r>
              <a:rPr lang="en-AU" sz="1600" dirty="0" smtClean="0"/>
              <a:t>costs.</a:t>
            </a:r>
            <a:endParaRPr lang="en-AU" sz="1600" dirty="0"/>
          </a:p>
          <a:p>
            <a:pPr marL="742950" lvl="1" indent="-285750">
              <a:buFont typeface="Arial" panose="020B0604020202020204" pitchFamily="34" charset="0"/>
              <a:buChar char="•"/>
            </a:pPr>
            <a:r>
              <a:rPr lang="en-AU" sz="1600" dirty="0"/>
              <a:t>They are constant per </a:t>
            </a:r>
            <a:r>
              <a:rPr lang="en-AU" sz="1600" dirty="0" smtClean="0"/>
              <a:t>hectare </a:t>
            </a:r>
            <a:r>
              <a:rPr lang="en-AU" sz="1600" dirty="0"/>
              <a:t>or per tonne (for cropping) or for livestock per </a:t>
            </a:r>
            <a:r>
              <a:rPr lang="en-AU" sz="1600" dirty="0" smtClean="0"/>
              <a:t>head.</a:t>
            </a:r>
            <a:endParaRPr lang="en-AU" sz="1600" dirty="0"/>
          </a:p>
          <a:p>
            <a:pPr marL="0" indent="0">
              <a:buFont typeface="Arial" panose="020B0604020202020204" pitchFamily="34" charset="0"/>
              <a:buNone/>
            </a:pPr>
            <a:endParaRPr lang="en-US" sz="1200" b="0" dirty="0"/>
          </a:p>
          <a:p>
            <a:pPr marL="171450" indent="-171450">
              <a:buFont typeface="Arial" panose="020B0604020202020204" pitchFamily="34" charset="0"/>
              <a:buChar char="•"/>
            </a:pPr>
            <a:r>
              <a:rPr lang="en-US" sz="1200" b="0" dirty="0"/>
              <a:t>Chart is for the MRS3 rainfall zone</a:t>
            </a:r>
          </a:p>
          <a:p>
            <a:pPr marL="0" indent="0">
              <a:buFont typeface="Arial" panose="020B0604020202020204" pitchFamily="34" charset="0"/>
              <a:buNone/>
            </a:pPr>
            <a:endParaRPr lang="en-US" sz="1200" b="0" dirty="0"/>
          </a:p>
          <a:p>
            <a:pPr marL="171450" indent="-171450">
              <a:buFont typeface="Arial" panose="020B0604020202020204" pitchFamily="34" charset="0"/>
              <a:buChar char="•"/>
            </a:pPr>
            <a:r>
              <a:rPr lang="en-US" sz="1200" b="0" dirty="0"/>
              <a:t>For many farms the top </a:t>
            </a:r>
            <a:r>
              <a:rPr lang="en-US" sz="1200" b="0" dirty="0" smtClean="0"/>
              <a:t>four </a:t>
            </a:r>
            <a:r>
              <a:rPr lang="en-US" sz="1200" b="0" dirty="0"/>
              <a:t>variable costs account for around 60% of total variable costs. </a:t>
            </a:r>
          </a:p>
          <a:p>
            <a:pPr marL="171450" indent="-171450">
              <a:buFont typeface="Arial" panose="020B0604020202020204" pitchFamily="34" charset="0"/>
              <a:buChar char="•"/>
            </a:pPr>
            <a:endParaRPr lang="en-US" sz="1200" b="0" dirty="0"/>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These “major” variable costs are a good place to start to reduce your variable costs.</a:t>
            </a:r>
          </a:p>
          <a:p>
            <a:pPr marL="17145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1" i="1" kern="1200" dirty="0">
                <a:solidFill>
                  <a:schemeClr val="tx1"/>
                </a:solidFill>
                <a:effectLst/>
                <a:latin typeface="+mn-lt"/>
                <a:ea typeface="+mn-ea"/>
                <a:cs typeface="+mn-cs"/>
              </a:rPr>
              <a:t>Q. Are these your major variable costs?</a:t>
            </a:r>
          </a:p>
          <a:p>
            <a:endParaRPr lang="en-US"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022B924-AA03-43D8-BAD7-A01B4263469E}" type="slidenum">
              <a:rPr lang="en-AU" smtClean="0"/>
              <a:pPr/>
              <a:t>5</a:t>
            </a:fld>
            <a:endParaRPr lang="en-AU" dirty="0"/>
          </a:p>
        </p:txBody>
      </p:sp>
    </p:spTree>
    <p:extLst>
      <p:ext uri="{BB962C8B-B14F-4D97-AF65-F5344CB8AC3E}">
        <p14:creationId xmlns:p14="http://schemas.microsoft.com/office/powerpoint/2010/main" val="82258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285750" lvl="0" indent="-285750">
              <a:buFont typeface="Arial" panose="020B0604020202020204" pitchFamily="34" charset="0"/>
              <a:buChar char="•"/>
            </a:pPr>
            <a:r>
              <a:rPr lang="en-AU" sz="1600" dirty="0"/>
              <a:t>Discuss</a:t>
            </a:r>
          </a:p>
          <a:p>
            <a:pPr marL="742950" lvl="1" indent="-285750">
              <a:buFont typeface="Arial" panose="020B0604020202020204" pitchFamily="34" charset="0"/>
              <a:buChar char="•"/>
            </a:pPr>
            <a:r>
              <a:rPr lang="en-AU" sz="1600" dirty="0"/>
              <a:t>Gross margins for an enterprise is the total income from the enterprise minus the variable costs incurred in generating this revenue (refer module 3</a:t>
            </a:r>
            <a:r>
              <a:rPr lang="en-AU" sz="1600" dirty="0" smtClean="0"/>
              <a:t>).</a:t>
            </a:r>
            <a:endParaRPr lang="en-AU" sz="1600" dirty="0"/>
          </a:p>
          <a:p>
            <a:pPr marL="742950" lvl="1" indent="-285750">
              <a:buFont typeface="Arial" panose="020B0604020202020204" pitchFamily="34" charset="0"/>
              <a:buChar char="•"/>
            </a:pPr>
            <a:r>
              <a:rPr lang="en-AU" sz="1600" dirty="0"/>
              <a:t>They can be historical records or future forecasts that feed into your </a:t>
            </a:r>
            <a:r>
              <a:rPr lang="en-AU" sz="1600" dirty="0" err="1"/>
              <a:t>cashflow</a:t>
            </a:r>
            <a:r>
              <a:rPr lang="en-AU" sz="1600" dirty="0"/>
              <a:t> </a:t>
            </a:r>
            <a:r>
              <a:rPr lang="en-AU" sz="1600" dirty="0" smtClean="0"/>
              <a:t>budget.</a:t>
            </a:r>
            <a:endParaRPr lang="en-AU" sz="1600" dirty="0"/>
          </a:p>
          <a:p>
            <a:pPr marL="742950" lvl="1" indent="-285750">
              <a:buFont typeface="Arial" panose="020B0604020202020204" pitchFamily="34" charset="0"/>
              <a:buChar char="•"/>
            </a:pPr>
            <a:r>
              <a:rPr lang="en-AU" sz="1600" dirty="0"/>
              <a:t>Gross margins are not profit – they do not include overheads.</a:t>
            </a:r>
          </a:p>
          <a:p>
            <a:pPr marL="285750" lvl="0" indent="-285750">
              <a:buFont typeface="Arial" panose="020B0604020202020204" pitchFamily="34" charset="0"/>
              <a:buChar char="•"/>
            </a:pPr>
            <a:endParaRPr lang="en-AU" sz="1600" dirty="0"/>
          </a:p>
          <a:p>
            <a:pPr marL="285750" lvl="0" indent="-285750">
              <a:buFont typeface="Arial" panose="020B0604020202020204" pitchFamily="34" charset="0"/>
              <a:buChar char="•"/>
            </a:pPr>
            <a:r>
              <a:rPr lang="en-AU" sz="1600" dirty="0"/>
              <a:t>Enterprise mix optimising by comparing different scenarios.</a:t>
            </a:r>
          </a:p>
          <a:p>
            <a:pPr marL="742950" lvl="1" indent="-285750">
              <a:buFont typeface="Arial" panose="020B0604020202020204" pitchFamily="34" charset="0"/>
              <a:buChar char="•"/>
            </a:pPr>
            <a:r>
              <a:rPr lang="en-AU" sz="1600" dirty="0"/>
              <a:t>Consider a full rotation rather than just one </a:t>
            </a:r>
            <a:r>
              <a:rPr lang="en-AU" sz="1600" dirty="0" smtClean="0"/>
              <a:t>season.</a:t>
            </a:r>
            <a:endParaRPr lang="en-AU" sz="1600" dirty="0"/>
          </a:p>
          <a:p>
            <a:pPr marL="285750" lvl="0" indent="-285750">
              <a:buFont typeface="Arial" panose="020B0604020202020204" pitchFamily="34" charset="0"/>
              <a:buChar char="•"/>
            </a:pPr>
            <a:endParaRPr lang="en-AU" sz="1600" dirty="0"/>
          </a:p>
          <a:p>
            <a:pPr marL="285750" lvl="0" indent="-285750">
              <a:buFont typeface="Arial" panose="020B0604020202020204" pitchFamily="34" charset="0"/>
              <a:buChar char="•"/>
            </a:pPr>
            <a:r>
              <a:rPr lang="en-AU" sz="1600" dirty="0"/>
              <a:t>Sensitivity analysis</a:t>
            </a:r>
          </a:p>
          <a:p>
            <a:pPr marL="742950" lvl="1" indent="-285750">
              <a:buFont typeface="Arial" panose="020B0604020202020204" pitchFamily="34" charset="0"/>
              <a:buChar char="•"/>
            </a:pPr>
            <a:r>
              <a:rPr lang="en-AU" sz="1600" dirty="0"/>
              <a:t>Formula is… (Price x Yield) – vs = gross margin</a:t>
            </a:r>
          </a:p>
          <a:p>
            <a:pPr marL="742950" lvl="1" indent="-285750">
              <a:buFont typeface="Arial" panose="020B0604020202020204" pitchFamily="34" charset="0"/>
              <a:buChar char="•"/>
            </a:pPr>
            <a:r>
              <a:rPr lang="en-AU" sz="1600" dirty="0"/>
              <a:t>Original estimate… ($500 x 2) - $550 = $450</a:t>
            </a:r>
          </a:p>
          <a:p>
            <a:pPr marL="742950" lvl="1" indent="-285750">
              <a:buFont typeface="Arial" panose="020B0604020202020204" pitchFamily="34" charset="0"/>
              <a:buChar char="•"/>
            </a:pPr>
            <a:r>
              <a:rPr lang="en-AU" sz="1600" dirty="0"/>
              <a:t>Price + 5%... ($525 x 2) - $550 = $500</a:t>
            </a:r>
          </a:p>
          <a:p>
            <a:pPr marL="742950" lvl="1" indent="-285750">
              <a:buFont typeface="Arial" panose="020B0604020202020204" pitchFamily="34" charset="0"/>
              <a:buChar char="•"/>
            </a:pPr>
            <a:r>
              <a:rPr lang="en-AU" sz="1600" dirty="0"/>
              <a:t>Yield + 5%... ($500 x 2.1) - $550 = $500</a:t>
            </a:r>
          </a:p>
          <a:p>
            <a:pPr marL="742950" lvl="1" indent="-285750">
              <a:buFont typeface="Arial" panose="020B0604020202020204" pitchFamily="34" charset="0"/>
              <a:buChar char="•"/>
            </a:pPr>
            <a:r>
              <a:rPr lang="en-AU" sz="1600" dirty="0"/>
              <a:t>VC – 5%...  ($500 x 2) - $522.50 = $477.50</a:t>
            </a:r>
          </a:p>
          <a:p>
            <a:pPr marL="742950" lvl="1" indent="-285750">
              <a:buFont typeface="Arial" panose="020B0604020202020204" pitchFamily="34" charset="0"/>
              <a:buChar char="•"/>
            </a:pPr>
            <a:r>
              <a:rPr lang="en-AU" sz="1600" dirty="0"/>
              <a:t>Take care to consider the relationship between variable costs and yield and grain quality (price)!</a:t>
            </a:r>
          </a:p>
          <a:p>
            <a:pPr marL="742950" lvl="1" indent="-285750">
              <a:buFont typeface="Arial" panose="020B0604020202020204" pitchFamily="34" charset="0"/>
              <a:buChar char="•"/>
            </a:pPr>
            <a:endParaRPr lang="en-AU" sz="1600" dirty="0"/>
          </a:p>
          <a:p>
            <a:pPr marL="285750" lvl="0" indent="-285750">
              <a:buFont typeface="Arial" panose="020B0604020202020204" pitchFamily="34" charset="0"/>
              <a:buChar char="•"/>
            </a:pPr>
            <a:r>
              <a:rPr lang="en-AU" sz="1600" dirty="0"/>
              <a:t>Working capital</a:t>
            </a:r>
          </a:p>
          <a:p>
            <a:pPr marL="742950" lvl="1" indent="-285750">
              <a:buFont typeface="Arial" panose="020B0604020202020204" pitchFamily="34" charset="0"/>
              <a:buChar char="•"/>
            </a:pPr>
            <a:r>
              <a:rPr lang="en-AU" sz="1600" dirty="0"/>
              <a:t>Need to fund extra working capital (interest cost</a:t>
            </a:r>
            <a:r>
              <a:rPr lang="en-AU" sz="1600" dirty="0" smtClean="0"/>
              <a:t>).</a:t>
            </a:r>
            <a:endParaRPr lang="en-AU" sz="1600" dirty="0"/>
          </a:p>
          <a:p>
            <a:pPr marL="742950" lvl="1" indent="-285750">
              <a:buFont typeface="Arial" panose="020B0604020202020204" pitchFamily="34" charset="0"/>
              <a:buChar char="•"/>
            </a:pPr>
            <a:r>
              <a:rPr lang="en-AU" sz="1600" dirty="0"/>
              <a:t>Ensure you have access to overdraft/funding </a:t>
            </a:r>
            <a:r>
              <a:rPr lang="en-AU" sz="1600" dirty="0" smtClean="0"/>
              <a:t>required.</a:t>
            </a:r>
            <a:endParaRPr lang="en-AU" sz="1600" dirty="0"/>
          </a:p>
          <a:p>
            <a:pPr marL="742950" lvl="1" indent="-285750">
              <a:buFont typeface="Arial" panose="020B0604020202020204" pitchFamily="34" charset="0"/>
              <a:buChar char="•"/>
            </a:pPr>
            <a:endParaRPr lang="en-AU" sz="1600" dirty="0"/>
          </a:p>
          <a:p>
            <a:pPr marL="285750" lvl="0" indent="-285750">
              <a:buFont typeface="Arial" panose="020B0604020202020204" pitchFamily="34" charset="0"/>
              <a:buChar char="•"/>
            </a:pPr>
            <a:r>
              <a:rPr lang="en-AU" sz="1600" dirty="0"/>
              <a:t>Limitations</a:t>
            </a:r>
          </a:p>
          <a:p>
            <a:pPr marL="742950" lvl="1" indent="-285750">
              <a:buFont typeface="Arial" panose="020B0604020202020204" pitchFamily="34" charset="0"/>
              <a:buChar char="•"/>
            </a:pPr>
            <a:r>
              <a:rPr lang="en-AU" sz="1600" dirty="0"/>
              <a:t>Not all costs are included.. It is not </a:t>
            </a:r>
            <a:r>
              <a:rPr lang="en-AU" sz="1600" dirty="0" smtClean="0"/>
              <a:t>profit.</a:t>
            </a:r>
            <a:endParaRPr lang="en-AU" sz="1600" dirty="0"/>
          </a:p>
          <a:p>
            <a:pPr marL="742950" lvl="1" indent="-285750">
              <a:buFont typeface="Arial" panose="020B0604020202020204" pitchFamily="34" charset="0"/>
              <a:buChar char="•"/>
            </a:pPr>
            <a:r>
              <a:rPr lang="en-AU" sz="1600" dirty="0"/>
              <a:t>They are enterprise focussed, not whole of farm </a:t>
            </a:r>
            <a:r>
              <a:rPr lang="en-AU" sz="1600" dirty="0" smtClean="0"/>
              <a:t>focussed.</a:t>
            </a:r>
            <a:endParaRPr lang="en-AU" sz="1600" dirty="0"/>
          </a:p>
          <a:p>
            <a:pPr marL="742950" lvl="1" indent="-285750">
              <a:buFont typeface="Arial" panose="020B0604020202020204" pitchFamily="34" charset="0"/>
              <a:buChar char="•"/>
            </a:pPr>
            <a:r>
              <a:rPr lang="en-AU" sz="1600" dirty="0"/>
              <a:t>Do not consider the need for farming rotation to control </a:t>
            </a:r>
            <a:r>
              <a:rPr lang="en-AU" sz="1600" dirty="0" smtClean="0"/>
              <a:t>weeds.</a:t>
            </a:r>
            <a:endParaRPr lang="en-AU" sz="1600" dirty="0"/>
          </a:p>
          <a:p>
            <a:pPr marL="742950" lvl="1" indent="-285750">
              <a:buFont typeface="Arial" panose="020B0604020202020204" pitchFamily="34" charset="0"/>
              <a:buChar char="•"/>
            </a:pPr>
            <a:r>
              <a:rPr lang="en-AU" sz="1600" dirty="0"/>
              <a:t>No account taken for market price, weaning rate failure or input cost </a:t>
            </a:r>
            <a:r>
              <a:rPr lang="en-AU" sz="1600" dirty="0" smtClean="0"/>
              <a:t>volatility.</a:t>
            </a:r>
            <a:endParaRPr lang="en-AU" sz="1600" dirty="0"/>
          </a:p>
          <a:p>
            <a:pPr marL="742950" lvl="1" indent="-285750">
              <a:buFont typeface="Arial" panose="020B0604020202020204" pitchFamily="34" charset="0"/>
              <a:buChar char="•"/>
            </a:pPr>
            <a:r>
              <a:rPr lang="en-AU" sz="1600" dirty="0"/>
              <a:t>Focus on a single season rather than future </a:t>
            </a:r>
            <a:r>
              <a:rPr lang="en-AU" sz="1600" dirty="0" smtClean="0"/>
              <a:t>benefits.</a:t>
            </a:r>
            <a:endParaRPr lang="en-AU" sz="1600" dirty="0"/>
          </a:p>
          <a:p>
            <a:pPr marL="285750" lvl="0" indent="-285750">
              <a:buFont typeface="Arial" panose="020B0604020202020204" pitchFamily="34" charset="0"/>
              <a:buChar char="•"/>
            </a:pPr>
            <a:endParaRPr lang="en-AU" sz="1600" dirty="0"/>
          </a:p>
        </p:txBody>
      </p:sp>
      <p:sp>
        <p:nvSpPr>
          <p:cNvPr id="4" name="Slide Number Placeholder 3"/>
          <p:cNvSpPr>
            <a:spLocks noGrp="1"/>
          </p:cNvSpPr>
          <p:nvPr>
            <p:ph type="sldNum" sz="quarter" idx="10"/>
          </p:nvPr>
        </p:nvSpPr>
        <p:spPr/>
        <p:txBody>
          <a:bodyPr/>
          <a:lstStyle/>
          <a:p>
            <a:fld id="{3022B924-AA03-43D8-BAD7-A01B4263469E}" type="slidenum">
              <a:rPr lang="en-AU" smtClean="0"/>
              <a:pPr/>
              <a:t>6</a:t>
            </a:fld>
            <a:endParaRPr lang="en-AU" dirty="0"/>
          </a:p>
        </p:txBody>
      </p:sp>
    </p:spTree>
    <p:extLst>
      <p:ext uri="{BB962C8B-B14F-4D97-AF65-F5344CB8AC3E}">
        <p14:creationId xmlns:p14="http://schemas.microsoft.com/office/powerpoint/2010/main" val="38986103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022B924-AA03-43D8-BAD7-A01B4263469E}" type="slidenum">
              <a:rPr lang="en-AU" smtClean="0"/>
              <a:pPr/>
              <a:t>7</a:t>
            </a:fld>
            <a:endParaRPr lang="en-AU" dirty="0"/>
          </a:p>
        </p:txBody>
      </p:sp>
    </p:spTree>
    <p:extLst>
      <p:ext uri="{BB962C8B-B14F-4D97-AF65-F5344CB8AC3E}">
        <p14:creationId xmlns:p14="http://schemas.microsoft.com/office/powerpoint/2010/main" val="2687838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Focus is reducing variable costs by 1% of gross </a:t>
            </a:r>
            <a:r>
              <a:rPr lang="en-AU" dirty="0" smtClean="0"/>
              <a:t>income.</a:t>
            </a:r>
            <a:endParaRPr lang="en-AU" dirty="0"/>
          </a:p>
          <a:p>
            <a:pPr marL="171450" indent="-171450">
              <a:buFont typeface="Arial" panose="020B0604020202020204" pitchFamily="34" charset="0"/>
              <a:buChar char="•"/>
            </a:pPr>
            <a:endParaRPr lang="en-AU" dirty="0"/>
          </a:p>
          <a:p>
            <a:pPr marL="171450" indent="-171450">
              <a:buFont typeface="Arial" panose="020B0604020202020204" pitchFamily="34" charset="0"/>
              <a:buChar char="•"/>
            </a:pPr>
            <a:r>
              <a:rPr lang="en-AU" dirty="0"/>
              <a:t>Approach may depend on how the variable costs behave (previous slide</a:t>
            </a:r>
            <a:r>
              <a:rPr lang="en-AU" dirty="0" smtClean="0"/>
              <a:t>).</a:t>
            </a:r>
            <a:endParaRPr lang="en-AU" dirty="0"/>
          </a:p>
          <a:p>
            <a:pPr marL="171450" indent="-171450">
              <a:buFont typeface="Arial" panose="020B0604020202020204" pitchFamily="34" charset="0"/>
              <a:buChar char="•"/>
            </a:pPr>
            <a:endParaRPr lang="en-A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Discuss the five </a:t>
            </a:r>
            <a:r>
              <a:rPr lang="en-AU" dirty="0" smtClean="0"/>
              <a:t>methods.</a:t>
            </a:r>
            <a:endParaRPr lang="en-AU" dirty="0"/>
          </a:p>
          <a:p>
            <a:pPr marL="171450" indent="-171450">
              <a:buFont typeface="Arial" panose="020B0604020202020204" pitchFamily="34" charset="0"/>
              <a:buChar char="•"/>
            </a:pPr>
            <a:endParaRPr lang="en-AU" dirty="0"/>
          </a:p>
          <a:p>
            <a:pPr marL="171450" indent="-171450">
              <a:buFont typeface="Arial" panose="020B0604020202020204" pitchFamily="34" charset="0"/>
              <a:buChar char="•"/>
            </a:pPr>
            <a:r>
              <a:rPr lang="en-AU" dirty="0"/>
              <a:t>If possible aim for a combination approach – </a:t>
            </a:r>
          </a:p>
          <a:p>
            <a:pPr marL="628650" lvl="1" indent="-171450">
              <a:buFont typeface="Arial" panose="020B0604020202020204" pitchFamily="34" charset="0"/>
              <a:buChar char="•"/>
            </a:pPr>
            <a:r>
              <a:rPr lang="en-AU" dirty="0"/>
              <a:t>then if inputs are not less… still more productive if outputs are more OR </a:t>
            </a:r>
          </a:p>
          <a:p>
            <a:pPr marL="628650" lvl="1" indent="-171450">
              <a:buFont typeface="Arial" panose="020B0604020202020204" pitchFamily="34" charset="0"/>
              <a:buChar char="•"/>
            </a:pPr>
            <a:r>
              <a:rPr lang="en-AU" dirty="0"/>
              <a:t>if outputs the same… still more productive if you have used less inputs.</a:t>
            </a:r>
          </a:p>
          <a:p>
            <a:pPr marL="171450" indent="-171450">
              <a:buFont typeface="Arial" panose="020B0604020202020204" pitchFamily="34" charset="0"/>
              <a:buChar char="•"/>
            </a:pPr>
            <a:endParaRPr lang="en-AU" dirty="0"/>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3022B924-AA03-43D8-BAD7-A01B4263469E}" type="slidenum">
              <a:rPr lang="en-AU" smtClean="0"/>
              <a:pPr/>
              <a:t>8</a:t>
            </a:fld>
            <a:endParaRPr lang="en-AU" dirty="0"/>
          </a:p>
        </p:txBody>
      </p:sp>
    </p:spTree>
    <p:extLst>
      <p:ext uri="{BB962C8B-B14F-4D97-AF65-F5344CB8AC3E}">
        <p14:creationId xmlns:p14="http://schemas.microsoft.com/office/powerpoint/2010/main" val="2498733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effectLst/>
                <a:latin typeface="+mn-lt"/>
                <a:ea typeface="+mn-ea"/>
                <a:cs typeface="+mn-cs"/>
              </a:rPr>
              <a:t>Outputs discussed in previous module around improving </a:t>
            </a:r>
            <a:r>
              <a:rPr lang="en-US" sz="1200" kern="1200" dirty="0" smtClean="0">
                <a:solidFill>
                  <a:schemeClr val="tx1"/>
                </a:solidFill>
                <a:effectLst/>
                <a:latin typeface="+mn-lt"/>
                <a:ea typeface="+mn-ea"/>
                <a:cs typeface="+mn-cs"/>
              </a:rPr>
              <a:t>revenue.</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Key focus in this module is around inputs / variable costs… hence reducing </a:t>
            </a:r>
            <a:r>
              <a:rPr lang="en-US" sz="1200" kern="1200" dirty="0" smtClean="0">
                <a:solidFill>
                  <a:schemeClr val="tx1"/>
                </a:solidFill>
                <a:effectLst/>
                <a:latin typeface="+mn-lt"/>
                <a:ea typeface="+mn-ea"/>
                <a:cs typeface="+mn-cs"/>
              </a:rPr>
              <a:t>waste.</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Making small changes across many areas can make a big difference to your expenditure costs. It is critical to plan in advance and be flexible throughout the season. Remember, small savings here and there might not seem a lot, but across all farm inputs they can make a huge difference.</a:t>
            </a:r>
          </a:p>
          <a:p>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Q. Can you think of examples?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Debrief with some examples form the homework </a:t>
            </a:r>
            <a:r>
              <a:rPr lang="en-US" sz="1200" kern="1200" dirty="0" smtClean="0">
                <a:solidFill>
                  <a:schemeClr val="tx1"/>
                </a:solidFill>
                <a:effectLst/>
                <a:latin typeface="+mn-lt"/>
                <a:ea typeface="+mn-ea"/>
                <a:cs typeface="+mn-cs"/>
              </a:rPr>
              <a:t>activity.</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3022B924-AA03-43D8-BAD7-A01B4263469E}" type="slidenum">
              <a:rPr lang="en-AU" smtClean="0"/>
              <a:pPr/>
              <a:t>9</a:t>
            </a:fld>
            <a:endParaRPr lang="en-AU" dirty="0"/>
          </a:p>
        </p:txBody>
      </p:sp>
    </p:spTree>
    <p:extLst>
      <p:ext uri="{BB962C8B-B14F-4D97-AF65-F5344CB8AC3E}">
        <p14:creationId xmlns:p14="http://schemas.microsoft.com/office/powerpoint/2010/main" val="778889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0000" y="1916832"/>
            <a:ext cx="8424000" cy="1470025"/>
          </a:xfrm>
        </p:spPr>
        <p:txBody>
          <a:bodyPr lIns="0" rIns="0" anchor="b">
            <a:normAutofit/>
          </a:bodyPr>
          <a:lstStyle>
            <a:lvl1pPr algn="l">
              <a:defRPr sz="4000" baseline="0">
                <a:solidFill>
                  <a:schemeClr val="bg1"/>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360000" y="3398937"/>
            <a:ext cx="8424000" cy="1752600"/>
          </a:xfrm>
        </p:spPr>
        <p:txBody>
          <a:bodyPr>
            <a:normAutofit/>
          </a:bodyPr>
          <a:lstStyle>
            <a:lvl1pPr marL="0" indent="0" algn="l">
              <a:buNone/>
              <a:defRPr sz="2000" b="0" i="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AU" dirty="0"/>
          </a:p>
        </p:txBody>
      </p:sp>
    </p:spTree>
    <p:extLst>
      <p:ext uri="{BB962C8B-B14F-4D97-AF65-F5344CB8AC3E}">
        <p14:creationId xmlns:p14="http://schemas.microsoft.com/office/powerpoint/2010/main" val="2908837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Flowchart: Delay 12"/>
          <p:cNvSpPr/>
          <p:nvPr userDrawn="1"/>
        </p:nvSpPr>
        <p:spPr>
          <a:xfrm flipH="1">
            <a:off x="3301023" y="260648"/>
            <a:ext cx="5472608" cy="504056"/>
          </a:xfrm>
          <a:custGeom>
            <a:avLst/>
            <a:gdLst/>
            <a:ahLst/>
            <a:cxnLst/>
            <a:rect l="l" t="t" r="r" b="b"/>
            <a:pathLst>
              <a:path w="5472608" h="504056">
                <a:moveTo>
                  <a:pt x="4932548" y="0"/>
                </a:moveTo>
                <a:lnTo>
                  <a:pt x="4392488" y="0"/>
                </a:lnTo>
                <a:lnTo>
                  <a:pt x="0" y="0"/>
                </a:lnTo>
                <a:lnTo>
                  <a:pt x="0" y="504056"/>
                </a:lnTo>
                <a:lnTo>
                  <a:pt x="5472608" y="504056"/>
                </a:lnTo>
                <a:cubicBezTo>
                  <a:pt x="5472608" y="225674"/>
                  <a:pt x="5230815" y="0"/>
                  <a:pt x="493254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lstStyle/>
          <a:p>
            <a:r>
              <a:rPr lang="en-US"/>
              <a:t>Click to edit Master title style</a:t>
            </a:r>
            <a:endParaRPr lang="en-AU" dirty="0"/>
          </a:p>
        </p:txBody>
      </p:sp>
    </p:spTree>
    <p:extLst>
      <p:ext uri="{BB962C8B-B14F-4D97-AF65-F5344CB8AC3E}">
        <p14:creationId xmlns:p14="http://schemas.microsoft.com/office/powerpoint/2010/main" val="3800421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with header &amp;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7179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page multi-sections">
    <p:spTree>
      <p:nvGrpSpPr>
        <p:cNvPr id="1" name=""/>
        <p:cNvGrpSpPr/>
        <p:nvPr/>
      </p:nvGrpSpPr>
      <p:grpSpPr>
        <a:xfrm>
          <a:off x="0" y="0"/>
          <a:ext cx="0" cy="0"/>
          <a:chOff x="0" y="0"/>
          <a:chExt cx="0" cy="0"/>
        </a:xfrm>
      </p:grpSpPr>
      <p:sp>
        <p:nvSpPr>
          <p:cNvPr id="11" name="Flowchart: Delay 12"/>
          <p:cNvSpPr/>
          <p:nvPr userDrawn="1"/>
        </p:nvSpPr>
        <p:spPr>
          <a:xfrm flipH="1">
            <a:off x="3301023" y="260648"/>
            <a:ext cx="5472608" cy="504056"/>
          </a:xfrm>
          <a:custGeom>
            <a:avLst/>
            <a:gdLst/>
            <a:ahLst/>
            <a:cxnLst/>
            <a:rect l="l" t="t" r="r" b="b"/>
            <a:pathLst>
              <a:path w="5472608" h="504056">
                <a:moveTo>
                  <a:pt x="4932548" y="0"/>
                </a:moveTo>
                <a:lnTo>
                  <a:pt x="4392488" y="0"/>
                </a:lnTo>
                <a:lnTo>
                  <a:pt x="0" y="0"/>
                </a:lnTo>
                <a:lnTo>
                  <a:pt x="0" y="504056"/>
                </a:lnTo>
                <a:lnTo>
                  <a:pt x="5472608" y="504056"/>
                </a:lnTo>
                <a:cubicBezTo>
                  <a:pt x="5472608" y="225674"/>
                  <a:pt x="5230815" y="0"/>
                  <a:pt x="493254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a:xfrm>
            <a:off x="360000" y="1116000"/>
            <a:ext cx="3008313" cy="1162050"/>
          </a:xfrm>
        </p:spPr>
        <p:txBody>
          <a:bodyPr anchor="t"/>
          <a:lstStyle>
            <a:lvl1pPr algn="l">
              <a:defRPr sz="2000" b="1" baseline="0">
                <a:solidFill>
                  <a:schemeClr val="tx2"/>
                </a:solidFill>
              </a:defRPr>
            </a:lvl1pPr>
          </a:lstStyle>
          <a:p>
            <a:r>
              <a:rPr lang="en-US"/>
              <a:t>Click to edit Master title style</a:t>
            </a:r>
            <a:endParaRPr lang="en-AU" dirty="0"/>
          </a:p>
        </p:txBody>
      </p:sp>
      <p:sp>
        <p:nvSpPr>
          <p:cNvPr id="3" name="Content Placeholder 2"/>
          <p:cNvSpPr>
            <a:spLocks noGrp="1"/>
          </p:cNvSpPr>
          <p:nvPr>
            <p:ph idx="1"/>
          </p:nvPr>
        </p:nvSpPr>
        <p:spPr>
          <a:xfrm>
            <a:off x="3591828" y="1116000"/>
            <a:ext cx="5184000" cy="5040000"/>
          </a:xfrm>
        </p:spPr>
        <p:txBody>
          <a:bodyPr/>
          <a:lstStyle>
            <a:lvl1pPr>
              <a:defRPr sz="1800" b="0" i="0" baseline="0">
                <a:solidFill>
                  <a:schemeClr val="tx1">
                    <a:lumMod val="65000"/>
                    <a:lumOff val="35000"/>
                  </a:schemeClr>
                </a:solidFill>
              </a:defRPr>
            </a:lvl1pPr>
            <a:lvl2pPr>
              <a:defRPr sz="1800" baseline="0"/>
            </a:lvl2pPr>
            <a:lvl3pPr>
              <a:defRPr sz="1800" baseline="0"/>
            </a:lvl3pPr>
            <a:lvl4pPr>
              <a:defRPr sz="1800" baseline="0"/>
            </a:lvl4pPr>
            <a:lvl5pPr>
              <a:defRPr sz="1800" baseline="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Text Placeholder 3"/>
          <p:cNvSpPr>
            <a:spLocks noGrp="1"/>
          </p:cNvSpPr>
          <p:nvPr>
            <p:ph type="body" sz="half" idx="2"/>
          </p:nvPr>
        </p:nvSpPr>
        <p:spPr>
          <a:xfrm>
            <a:off x="360000" y="2348880"/>
            <a:ext cx="3008313" cy="3816424"/>
          </a:xfrm>
        </p:spPr>
        <p:txBody>
          <a:bodyPr/>
          <a:lstStyle>
            <a:lvl1pPr marL="0" indent="0">
              <a:buNone/>
              <a:defRPr sz="1400" b="0" i="0" baseline="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9"/>
          <p:cNvSpPr>
            <a:spLocks noGrp="1"/>
          </p:cNvSpPr>
          <p:nvPr>
            <p:ph type="body" sz="quarter" idx="13"/>
          </p:nvPr>
        </p:nvSpPr>
        <p:spPr>
          <a:xfrm>
            <a:off x="3852000" y="284400"/>
            <a:ext cx="4752000" cy="432000"/>
          </a:xfrm>
        </p:spPr>
        <p:txBody>
          <a:bodyPr anchor="ctr">
            <a:normAutofit/>
          </a:bodyPr>
          <a:lstStyle>
            <a:lvl1pPr marL="0" indent="0" algn="r">
              <a:buNone/>
              <a:defRPr sz="2000" baseline="0">
                <a:solidFill>
                  <a:schemeClr val="bg1"/>
                </a:solidFill>
                <a:latin typeface="+mj-lt"/>
              </a:defRPr>
            </a:lvl1pPr>
          </a:lstStyle>
          <a:p>
            <a:pPr lvl="0"/>
            <a:r>
              <a:rPr lang="en-US"/>
              <a:t>Click to edit Master text styles</a:t>
            </a:r>
          </a:p>
        </p:txBody>
      </p:sp>
    </p:spTree>
    <p:extLst>
      <p:ext uri="{BB962C8B-B14F-4D97-AF65-F5344CB8AC3E}">
        <p14:creationId xmlns:p14="http://schemas.microsoft.com/office/powerpoint/2010/main" val="6536743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edia item with caption">
    <p:spTree>
      <p:nvGrpSpPr>
        <p:cNvPr id="1" name=""/>
        <p:cNvGrpSpPr/>
        <p:nvPr/>
      </p:nvGrpSpPr>
      <p:grpSpPr>
        <a:xfrm>
          <a:off x="0" y="0"/>
          <a:ext cx="0" cy="0"/>
          <a:chOff x="0" y="0"/>
          <a:chExt cx="0" cy="0"/>
        </a:xfrm>
      </p:grpSpPr>
      <p:sp>
        <p:nvSpPr>
          <p:cNvPr id="6" name="Media Placeholder 5"/>
          <p:cNvSpPr>
            <a:spLocks noGrp="1"/>
          </p:cNvSpPr>
          <p:nvPr>
            <p:ph type="media" sz="quarter" idx="14" hasCustomPrompt="1"/>
          </p:nvPr>
        </p:nvSpPr>
        <p:spPr>
          <a:xfrm>
            <a:off x="360000" y="1116000"/>
            <a:ext cx="8424000" cy="3898800"/>
          </a:xfrm>
        </p:spPr>
        <p:txBody>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a:lvl1pPr>
          </a:lstStyle>
          <a:p>
            <a:r>
              <a:rPr lang="en-US" dirty="0"/>
              <a:t>Click icon to add media item</a:t>
            </a:r>
            <a:endParaRPr lang="en-AU" dirty="0"/>
          </a:p>
          <a:p>
            <a:endParaRPr lang="en-AU" dirty="0"/>
          </a:p>
        </p:txBody>
      </p:sp>
      <p:sp>
        <p:nvSpPr>
          <p:cNvPr id="11" name="Flowchart: Delay 12"/>
          <p:cNvSpPr/>
          <p:nvPr userDrawn="1"/>
        </p:nvSpPr>
        <p:spPr>
          <a:xfrm flipH="1">
            <a:off x="3301023" y="260648"/>
            <a:ext cx="5472608" cy="504056"/>
          </a:xfrm>
          <a:custGeom>
            <a:avLst/>
            <a:gdLst/>
            <a:ahLst/>
            <a:cxnLst/>
            <a:rect l="l" t="t" r="r" b="b"/>
            <a:pathLst>
              <a:path w="5472608" h="504056">
                <a:moveTo>
                  <a:pt x="4932548" y="0"/>
                </a:moveTo>
                <a:lnTo>
                  <a:pt x="4392488" y="0"/>
                </a:lnTo>
                <a:lnTo>
                  <a:pt x="0" y="0"/>
                </a:lnTo>
                <a:lnTo>
                  <a:pt x="0" y="504056"/>
                </a:lnTo>
                <a:lnTo>
                  <a:pt x="5472608" y="504056"/>
                </a:lnTo>
                <a:cubicBezTo>
                  <a:pt x="5472608" y="225674"/>
                  <a:pt x="5230815" y="0"/>
                  <a:pt x="493254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a:xfrm>
            <a:off x="360000" y="5013176"/>
            <a:ext cx="8424000" cy="504056"/>
          </a:xfrm>
        </p:spPr>
        <p:txBody>
          <a:bodyPr anchor="b"/>
          <a:lstStyle>
            <a:lvl1pPr algn="l">
              <a:defRPr sz="2000" b="1" baseline="0">
                <a:solidFill>
                  <a:schemeClr val="accent1"/>
                </a:solidFill>
              </a:defRPr>
            </a:lvl1pPr>
          </a:lstStyle>
          <a:p>
            <a:r>
              <a:rPr lang="en-US"/>
              <a:t>Click to edit Master title style</a:t>
            </a:r>
            <a:endParaRPr lang="en-AU" dirty="0"/>
          </a:p>
        </p:txBody>
      </p:sp>
      <p:sp>
        <p:nvSpPr>
          <p:cNvPr id="4" name="Text Placeholder 3"/>
          <p:cNvSpPr>
            <a:spLocks noGrp="1"/>
          </p:cNvSpPr>
          <p:nvPr>
            <p:ph type="body" sz="half" idx="2"/>
          </p:nvPr>
        </p:nvSpPr>
        <p:spPr>
          <a:xfrm>
            <a:off x="360000" y="5517232"/>
            <a:ext cx="8424000" cy="654968"/>
          </a:xfrm>
        </p:spPr>
        <p:txBody>
          <a:bodyPr/>
          <a:lstStyle>
            <a:lvl1pPr marL="0" indent="0">
              <a:buNone/>
              <a:defRPr sz="1400" b="0" i="0" baseline="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9"/>
          <p:cNvSpPr>
            <a:spLocks noGrp="1"/>
          </p:cNvSpPr>
          <p:nvPr>
            <p:ph type="body" sz="quarter" idx="13"/>
          </p:nvPr>
        </p:nvSpPr>
        <p:spPr>
          <a:xfrm>
            <a:off x="3852000" y="284400"/>
            <a:ext cx="4752000" cy="432000"/>
          </a:xfrm>
        </p:spPr>
        <p:txBody>
          <a:bodyPr anchor="ctr">
            <a:noAutofit/>
          </a:bodyPr>
          <a:lstStyle>
            <a:lvl1pPr marL="0" indent="0" algn="r">
              <a:buNone/>
              <a:defRPr sz="2000" baseline="0">
                <a:solidFill>
                  <a:schemeClr val="bg1"/>
                </a:solidFill>
                <a:latin typeface="+mj-lt"/>
              </a:defRPr>
            </a:lvl1pPr>
          </a:lstStyle>
          <a:p>
            <a:pPr lvl="0"/>
            <a:r>
              <a:rPr lang="en-US"/>
              <a:t>Click to edit Master text styles</a:t>
            </a:r>
          </a:p>
        </p:txBody>
      </p:sp>
    </p:spTree>
    <p:extLst>
      <p:ext uri="{BB962C8B-B14F-4D97-AF65-F5344CB8AC3E}">
        <p14:creationId xmlns:p14="http://schemas.microsoft.com/office/powerpoint/2010/main" val="27285277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Flowchart: Delay 12"/>
          <p:cNvSpPr/>
          <p:nvPr userDrawn="1"/>
        </p:nvSpPr>
        <p:spPr>
          <a:xfrm flipH="1">
            <a:off x="3301023" y="260648"/>
            <a:ext cx="5472608" cy="504056"/>
          </a:xfrm>
          <a:custGeom>
            <a:avLst/>
            <a:gdLst/>
            <a:ahLst/>
            <a:cxnLst/>
            <a:rect l="l" t="t" r="r" b="b"/>
            <a:pathLst>
              <a:path w="5472608" h="504056">
                <a:moveTo>
                  <a:pt x="4932548" y="0"/>
                </a:moveTo>
                <a:lnTo>
                  <a:pt x="4392488" y="0"/>
                </a:lnTo>
                <a:lnTo>
                  <a:pt x="0" y="0"/>
                </a:lnTo>
                <a:lnTo>
                  <a:pt x="0" y="504056"/>
                </a:lnTo>
                <a:lnTo>
                  <a:pt x="5472608" y="504056"/>
                </a:lnTo>
                <a:cubicBezTo>
                  <a:pt x="5472608" y="225674"/>
                  <a:pt x="5230815" y="0"/>
                  <a:pt x="493254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a:xfrm>
            <a:off x="360000" y="5013176"/>
            <a:ext cx="8424000" cy="504056"/>
          </a:xfrm>
        </p:spPr>
        <p:txBody>
          <a:bodyPr anchor="b"/>
          <a:lstStyle>
            <a:lvl1pPr algn="l">
              <a:defRPr sz="2000" b="1" baseline="0">
                <a:solidFill>
                  <a:schemeClr val="accent1"/>
                </a:solidFill>
              </a:defRPr>
            </a:lvl1pPr>
          </a:lstStyle>
          <a:p>
            <a:r>
              <a:rPr lang="en-US"/>
              <a:t>Click to edit Master title style</a:t>
            </a:r>
            <a:endParaRPr lang="en-AU" dirty="0"/>
          </a:p>
        </p:txBody>
      </p:sp>
      <p:sp>
        <p:nvSpPr>
          <p:cNvPr id="3" name="Picture Placeholder 2"/>
          <p:cNvSpPr>
            <a:spLocks noGrp="1"/>
          </p:cNvSpPr>
          <p:nvPr>
            <p:ph type="pic" idx="1"/>
          </p:nvPr>
        </p:nvSpPr>
        <p:spPr>
          <a:xfrm>
            <a:off x="360000" y="1116000"/>
            <a:ext cx="8424000" cy="3897176"/>
          </a:xfrm>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dirty="0"/>
          </a:p>
        </p:txBody>
      </p:sp>
      <p:sp>
        <p:nvSpPr>
          <p:cNvPr id="4" name="Text Placeholder 3"/>
          <p:cNvSpPr>
            <a:spLocks noGrp="1"/>
          </p:cNvSpPr>
          <p:nvPr>
            <p:ph type="body" sz="half" idx="2"/>
          </p:nvPr>
        </p:nvSpPr>
        <p:spPr>
          <a:xfrm>
            <a:off x="360000" y="5517232"/>
            <a:ext cx="8424000" cy="654968"/>
          </a:xfrm>
        </p:spPr>
        <p:txBody>
          <a:bodyPr/>
          <a:lstStyle>
            <a:lvl1pPr marL="0" indent="0">
              <a:buNone/>
              <a:defRPr sz="1400" b="0" i="0" baseline="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9"/>
          <p:cNvSpPr>
            <a:spLocks noGrp="1"/>
          </p:cNvSpPr>
          <p:nvPr>
            <p:ph type="body" sz="quarter" idx="13"/>
          </p:nvPr>
        </p:nvSpPr>
        <p:spPr>
          <a:xfrm>
            <a:off x="3852000" y="284400"/>
            <a:ext cx="4752000" cy="432000"/>
          </a:xfrm>
        </p:spPr>
        <p:txBody>
          <a:bodyPr anchor="ctr">
            <a:noAutofit/>
          </a:bodyPr>
          <a:lstStyle>
            <a:lvl1pPr marL="0" indent="0" algn="r">
              <a:buNone/>
              <a:defRPr sz="2000" baseline="0">
                <a:solidFill>
                  <a:schemeClr val="bg1"/>
                </a:solidFill>
                <a:latin typeface="+mj-lt"/>
              </a:defRPr>
            </a:lvl1pPr>
          </a:lstStyle>
          <a:p>
            <a:pPr lvl="0"/>
            <a:r>
              <a:rPr lang="en-US"/>
              <a:t>Click to edit Master text styles</a:t>
            </a:r>
          </a:p>
        </p:txBody>
      </p:sp>
    </p:spTree>
    <p:extLst>
      <p:ext uri="{BB962C8B-B14F-4D97-AF65-F5344CB8AC3E}">
        <p14:creationId xmlns:p14="http://schemas.microsoft.com/office/powerpoint/2010/main" val="3637080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11" name="Flowchart: Delay 12"/>
          <p:cNvSpPr/>
          <p:nvPr userDrawn="1"/>
        </p:nvSpPr>
        <p:spPr>
          <a:xfrm flipH="1">
            <a:off x="3301023" y="260648"/>
            <a:ext cx="5472608" cy="504056"/>
          </a:xfrm>
          <a:custGeom>
            <a:avLst/>
            <a:gdLst/>
            <a:ahLst/>
            <a:cxnLst/>
            <a:rect l="l" t="t" r="r" b="b"/>
            <a:pathLst>
              <a:path w="5472608" h="504056">
                <a:moveTo>
                  <a:pt x="4932548" y="0"/>
                </a:moveTo>
                <a:lnTo>
                  <a:pt x="4392488" y="0"/>
                </a:lnTo>
                <a:lnTo>
                  <a:pt x="0" y="0"/>
                </a:lnTo>
                <a:lnTo>
                  <a:pt x="0" y="504056"/>
                </a:lnTo>
                <a:lnTo>
                  <a:pt x="5472608" y="504056"/>
                </a:lnTo>
                <a:cubicBezTo>
                  <a:pt x="5472608" y="225674"/>
                  <a:pt x="5230815" y="0"/>
                  <a:pt x="493254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Content Placeholder 2"/>
          <p:cNvSpPr>
            <a:spLocks noGrp="1"/>
          </p:cNvSpPr>
          <p:nvPr>
            <p:ph idx="1"/>
          </p:nvPr>
        </p:nvSpPr>
        <p:spPr>
          <a:xfrm>
            <a:off x="3591828" y="1116000"/>
            <a:ext cx="5184000" cy="5040000"/>
          </a:xfrm>
        </p:spPr>
        <p:txBody>
          <a:bodyPr/>
          <a:lstStyle>
            <a:lvl1pPr marL="0" indent="0">
              <a:buNone/>
              <a:defRPr sz="1800" b="1" i="0" baseline="0">
                <a:solidFill>
                  <a:schemeClr val="accent1"/>
                </a:solidFill>
              </a:defRPr>
            </a:lvl1pPr>
            <a:lvl2pPr>
              <a:defRPr sz="1800" baseline="0"/>
            </a:lvl2pPr>
            <a:lvl3pPr>
              <a:defRPr sz="1800" baseline="0"/>
            </a:lvl3pPr>
            <a:lvl4pPr>
              <a:defRPr sz="1800" baseline="0"/>
            </a:lvl4pPr>
            <a:lvl5pPr>
              <a:defRPr sz="1800" baseline="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Text Placeholder 3"/>
          <p:cNvSpPr>
            <a:spLocks noGrp="1"/>
          </p:cNvSpPr>
          <p:nvPr>
            <p:ph type="body" sz="half" idx="2"/>
          </p:nvPr>
        </p:nvSpPr>
        <p:spPr>
          <a:xfrm>
            <a:off x="360000" y="4293096"/>
            <a:ext cx="3008313" cy="1872208"/>
          </a:xfrm>
        </p:spPr>
        <p:txBody>
          <a:bodyPr/>
          <a:lstStyle>
            <a:lvl1pPr marL="0" indent="0">
              <a:buNone/>
              <a:defRPr sz="1400" b="0" i="0" baseline="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9"/>
          <p:cNvSpPr>
            <a:spLocks noGrp="1"/>
          </p:cNvSpPr>
          <p:nvPr>
            <p:ph type="body" sz="quarter" idx="13"/>
          </p:nvPr>
        </p:nvSpPr>
        <p:spPr>
          <a:xfrm>
            <a:off x="3852000" y="284400"/>
            <a:ext cx="4752000" cy="432000"/>
          </a:xfrm>
        </p:spPr>
        <p:txBody>
          <a:bodyPr anchor="ctr">
            <a:normAutofit/>
          </a:bodyPr>
          <a:lstStyle>
            <a:lvl1pPr marL="0" indent="0" algn="r">
              <a:buNone/>
              <a:defRPr sz="2000" baseline="0">
                <a:solidFill>
                  <a:schemeClr val="bg1"/>
                </a:solidFill>
                <a:latin typeface="+mj-lt"/>
              </a:defRPr>
            </a:lvl1pPr>
          </a:lstStyle>
          <a:p>
            <a:pPr lvl="0"/>
            <a:r>
              <a:rPr lang="en-US"/>
              <a:t>Click to edit Master text styles</a:t>
            </a:r>
          </a:p>
        </p:txBody>
      </p:sp>
      <p:sp>
        <p:nvSpPr>
          <p:cNvPr id="6" name="Picture Placeholder 5"/>
          <p:cNvSpPr>
            <a:spLocks noGrp="1"/>
          </p:cNvSpPr>
          <p:nvPr>
            <p:ph type="pic" sz="quarter" idx="14"/>
          </p:nvPr>
        </p:nvSpPr>
        <p:spPr>
          <a:xfrm>
            <a:off x="360000" y="1116000"/>
            <a:ext cx="3009600" cy="3095625"/>
          </a:xfrm>
        </p:spPr>
        <p:txBody>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a:lvl1pPr>
          </a:lstStyle>
          <a:p>
            <a:r>
              <a:rPr lang="en-US"/>
              <a:t>Click icon to add picture</a:t>
            </a:r>
            <a:endParaRPr lang="en-AU" dirty="0"/>
          </a:p>
        </p:txBody>
      </p:sp>
    </p:spTree>
    <p:extLst>
      <p:ext uri="{BB962C8B-B14F-4D97-AF65-F5344CB8AC3E}">
        <p14:creationId xmlns:p14="http://schemas.microsoft.com/office/powerpoint/2010/main" val="23666574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mall Images with captions">
    <p:spTree>
      <p:nvGrpSpPr>
        <p:cNvPr id="1" name=""/>
        <p:cNvGrpSpPr/>
        <p:nvPr/>
      </p:nvGrpSpPr>
      <p:grpSpPr>
        <a:xfrm>
          <a:off x="0" y="0"/>
          <a:ext cx="0" cy="0"/>
          <a:chOff x="0" y="0"/>
          <a:chExt cx="0" cy="0"/>
        </a:xfrm>
      </p:grpSpPr>
      <p:sp>
        <p:nvSpPr>
          <p:cNvPr id="11" name="Flowchart: Delay 12"/>
          <p:cNvSpPr/>
          <p:nvPr userDrawn="1"/>
        </p:nvSpPr>
        <p:spPr>
          <a:xfrm flipH="1">
            <a:off x="3301023" y="260648"/>
            <a:ext cx="5472608" cy="504056"/>
          </a:xfrm>
          <a:custGeom>
            <a:avLst/>
            <a:gdLst/>
            <a:ahLst/>
            <a:cxnLst/>
            <a:rect l="l" t="t" r="r" b="b"/>
            <a:pathLst>
              <a:path w="5472608" h="504056">
                <a:moveTo>
                  <a:pt x="4932548" y="0"/>
                </a:moveTo>
                <a:lnTo>
                  <a:pt x="4392488" y="0"/>
                </a:lnTo>
                <a:lnTo>
                  <a:pt x="0" y="0"/>
                </a:lnTo>
                <a:lnTo>
                  <a:pt x="0" y="504056"/>
                </a:lnTo>
                <a:lnTo>
                  <a:pt x="5472608" y="504056"/>
                </a:lnTo>
                <a:cubicBezTo>
                  <a:pt x="5472608" y="225674"/>
                  <a:pt x="5230815" y="0"/>
                  <a:pt x="493254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Text Placeholder 3"/>
          <p:cNvSpPr>
            <a:spLocks noGrp="1"/>
          </p:cNvSpPr>
          <p:nvPr>
            <p:ph type="body" sz="half" idx="2"/>
          </p:nvPr>
        </p:nvSpPr>
        <p:spPr>
          <a:xfrm>
            <a:off x="360000" y="2780928"/>
            <a:ext cx="1872000" cy="648072"/>
          </a:xfrm>
        </p:spPr>
        <p:txBody>
          <a:bodyPr>
            <a:normAutofit/>
          </a:bodyPr>
          <a:lstStyle>
            <a:lvl1pPr marL="0" indent="0">
              <a:buNone/>
              <a:defRPr sz="1200" b="0" i="0" baseline="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9"/>
          <p:cNvSpPr>
            <a:spLocks noGrp="1"/>
          </p:cNvSpPr>
          <p:nvPr>
            <p:ph type="body" sz="quarter" idx="13"/>
          </p:nvPr>
        </p:nvSpPr>
        <p:spPr>
          <a:xfrm>
            <a:off x="3852000" y="284400"/>
            <a:ext cx="4752000" cy="432000"/>
          </a:xfrm>
        </p:spPr>
        <p:txBody>
          <a:bodyPr anchor="ctr">
            <a:noAutofit/>
          </a:bodyPr>
          <a:lstStyle>
            <a:lvl1pPr marL="0" indent="0" algn="r">
              <a:buNone/>
              <a:defRPr sz="2000" baseline="0">
                <a:solidFill>
                  <a:schemeClr val="bg1"/>
                </a:solidFill>
                <a:latin typeface="+mj-lt"/>
              </a:defRPr>
            </a:lvl1pPr>
          </a:lstStyle>
          <a:p>
            <a:pPr lvl="0"/>
            <a:r>
              <a:rPr lang="en-US"/>
              <a:t>Click to edit Master text styles</a:t>
            </a:r>
          </a:p>
        </p:txBody>
      </p:sp>
      <p:sp>
        <p:nvSpPr>
          <p:cNvPr id="7" name="Picture Placeholder 6"/>
          <p:cNvSpPr>
            <a:spLocks noGrp="1"/>
          </p:cNvSpPr>
          <p:nvPr>
            <p:ph type="pic" sz="quarter" idx="14"/>
          </p:nvPr>
        </p:nvSpPr>
        <p:spPr>
          <a:xfrm>
            <a:off x="2543738" y="1340768"/>
            <a:ext cx="1872000" cy="1440000"/>
          </a:xfrm>
        </p:spPr>
        <p:txBody>
          <a:bodyPr/>
          <a:lstStyle>
            <a:lvl1pPr marL="0" indent="0" algn="ctr">
              <a:buNone/>
              <a:defRPr sz="1200"/>
            </a:lvl1pPr>
          </a:lstStyle>
          <a:p>
            <a:r>
              <a:rPr lang="en-US"/>
              <a:t>Click icon to add picture</a:t>
            </a:r>
            <a:endParaRPr lang="en-AU" dirty="0"/>
          </a:p>
        </p:txBody>
      </p:sp>
      <p:sp>
        <p:nvSpPr>
          <p:cNvPr id="9" name="Picture Placeholder 8"/>
          <p:cNvSpPr>
            <a:spLocks noGrp="1"/>
          </p:cNvSpPr>
          <p:nvPr>
            <p:ph type="pic" sz="quarter" idx="15"/>
          </p:nvPr>
        </p:nvSpPr>
        <p:spPr>
          <a:xfrm>
            <a:off x="360000" y="1340768"/>
            <a:ext cx="1872000" cy="1440000"/>
          </a:xfrm>
        </p:spPr>
        <p:txBody>
          <a:bodyPr/>
          <a:lstStyle>
            <a:lvl1pPr marL="0" marR="0" indent="0" algn="ctr" defTabSz="914400" rtl="0" eaLnBrk="1" fontAlgn="auto" latinLnBrk="0" hangingPunct="1">
              <a:lnSpc>
                <a:spcPct val="100000"/>
              </a:lnSpc>
              <a:spcBef>
                <a:spcPct val="20000"/>
              </a:spcBef>
              <a:spcAft>
                <a:spcPts val="0"/>
              </a:spcAft>
              <a:buClrTx/>
              <a:buSzTx/>
              <a:buFont typeface="Arial" pitchFamily="34" charset="0"/>
              <a:buNone/>
              <a:tabLst/>
              <a:defRPr sz="1200" b="1" i="0" baseline="0"/>
            </a:lvl1pPr>
          </a:lstStyle>
          <a:p>
            <a:r>
              <a:rPr lang="en-US"/>
              <a:t>Click icon to add picture</a:t>
            </a:r>
            <a:endParaRPr lang="en-AU" dirty="0"/>
          </a:p>
        </p:txBody>
      </p:sp>
      <p:sp>
        <p:nvSpPr>
          <p:cNvPr id="13" name="Picture Placeholder 12"/>
          <p:cNvSpPr>
            <a:spLocks noGrp="1"/>
          </p:cNvSpPr>
          <p:nvPr>
            <p:ph type="pic" sz="quarter" idx="16"/>
          </p:nvPr>
        </p:nvSpPr>
        <p:spPr>
          <a:xfrm>
            <a:off x="4727476" y="1340768"/>
            <a:ext cx="1872000" cy="1440000"/>
          </a:xfrm>
        </p:spPr>
        <p:txBody>
          <a:bodyPr>
            <a:normAutofit/>
          </a:bodyPr>
          <a:lstStyle>
            <a:lvl1pPr marL="0" marR="0" indent="0" algn="ctr"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a:t>Click icon to add picture</a:t>
            </a:r>
            <a:endParaRPr lang="en-AU" dirty="0"/>
          </a:p>
        </p:txBody>
      </p:sp>
      <p:sp>
        <p:nvSpPr>
          <p:cNvPr id="15" name="Picture Placeholder 14"/>
          <p:cNvSpPr>
            <a:spLocks noGrp="1"/>
          </p:cNvSpPr>
          <p:nvPr>
            <p:ph type="pic" sz="quarter" idx="17"/>
          </p:nvPr>
        </p:nvSpPr>
        <p:spPr>
          <a:xfrm>
            <a:off x="6911215" y="1340768"/>
            <a:ext cx="1872000" cy="1440000"/>
          </a:xfrm>
        </p:spPr>
        <p:txBody>
          <a:bodyPr>
            <a:normAutofit/>
          </a:bodyPr>
          <a:lstStyle>
            <a:lvl1pPr marL="0" marR="0" indent="0" algn="ctr" defTabSz="914400" rtl="0" eaLnBrk="1" fontAlgn="auto" latinLnBrk="0" hangingPunct="1">
              <a:lnSpc>
                <a:spcPct val="100000"/>
              </a:lnSpc>
              <a:spcBef>
                <a:spcPct val="20000"/>
              </a:spcBef>
              <a:spcAft>
                <a:spcPts val="0"/>
              </a:spcAft>
              <a:buClrTx/>
              <a:buSzTx/>
              <a:buFont typeface="Arial" pitchFamily="34" charset="0"/>
              <a:buNone/>
              <a:tabLst/>
              <a:defRPr sz="1200" baseline="0"/>
            </a:lvl1pPr>
          </a:lstStyle>
          <a:p>
            <a:r>
              <a:rPr lang="en-US"/>
              <a:t>Click icon to add picture</a:t>
            </a:r>
            <a:endParaRPr lang="en-AU" dirty="0"/>
          </a:p>
        </p:txBody>
      </p:sp>
      <p:sp>
        <p:nvSpPr>
          <p:cNvPr id="16" name="Text Placeholder 3"/>
          <p:cNvSpPr>
            <a:spLocks noGrp="1"/>
          </p:cNvSpPr>
          <p:nvPr>
            <p:ph type="body" sz="half" idx="18"/>
          </p:nvPr>
        </p:nvSpPr>
        <p:spPr>
          <a:xfrm>
            <a:off x="2543271" y="2780928"/>
            <a:ext cx="1872000" cy="648072"/>
          </a:xfrm>
        </p:spPr>
        <p:txBody>
          <a:bodyPr>
            <a:normAutofit/>
          </a:bodyPr>
          <a:lstStyle>
            <a:lvl1pPr marL="0" indent="0">
              <a:buNone/>
              <a:defRPr sz="1200" b="0" i="0" baseline="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7" name="Text Placeholder 3"/>
          <p:cNvSpPr>
            <a:spLocks noGrp="1"/>
          </p:cNvSpPr>
          <p:nvPr>
            <p:ph type="body" sz="half" idx="19"/>
          </p:nvPr>
        </p:nvSpPr>
        <p:spPr>
          <a:xfrm>
            <a:off x="4726542" y="2780928"/>
            <a:ext cx="1872000" cy="648072"/>
          </a:xfrm>
        </p:spPr>
        <p:txBody>
          <a:bodyPr>
            <a:normAutofit/>
          </a:bodyPr>
          <a:lstStyle>
            <a:lvl1pPr marL="0" indent="0">
              <a:buNone/>
              <a:defRPr sz="1200" b="0" i="0" baseline="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8" name="Text Placeholder 3"/>
          <p:cNvSpPr>
            <a:spLocks noGrp="1"/>
          </p:cNvSpPr>
          <p:nvPr>
            <p:ph type="body" sz="half" idx="20"/>
          </p:nvPr>
        </p:nvSpPr>
        <p:spPr>
          <a:xfrm>
            <a:off x="6909812" y="2780928"/>
            <a:ext cx="1872000" cy="648072"/>
          </a:xfrm>
        </p:spPr>
        <p:txBody>
          <a:bodyPr>
            <a:normAutofit/>
          </a:bodyPr>
          <a:lstStyle>
            <a:lvl1pPr marL="0" indent="0">
              <a:buNone/>
              <a:defRPr sz="1200" b="0" i="0" baseline="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9" name="Text Placeholder 3"/>
          <p:cNvSpPr>
            <a:spLocks noGrp="1"/>
          </p:cNvSpPr>
          <p:nvPr>
            <p:ph type="body" sz="half" idx="21"/>
          </p:nvPr>
        </p:nvSpPr>
        <p:spPr>
          <a:xfrm>
            <a:off x="360000" y="5301208"/>
            <a:ext cx="1872000" cy="648072"/>
          </a:xfrm>
        </p:spPr>
        <p:txBody>
          <a:bodyPr>
            <a:normAutofit/>
          </a:bodyPr>
          <a:lstStyle>
            <a:lvl1pPr marL="0" indent="0">
              <a:buNone/>
              <a:defRPr sz="1200" b="0" i="0" baseline="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0" name="Picture Placeholder 6"/>
          <p:cNvSpPr>
            <a:spLocks noGrp="1"/>
          </p:cNvSpPr>
          <p:nvPr>
            <p:ph type="pic" sz="quarter" idx="22"/>
          </p:nvPr>
        </p:nvSpPr>
        <p:spPr>
          <a:xfrm>
            <a:off x="2544000" y="3861048"/>
            <a:ext cx="1872000" cy="1440000"/>
          </a:xfrm>
        </p:spPr>
        <p:txBody>
          <a:bodyPr/>
          <a:lstStyle>
            <a:lvl1pPr marL="0" indent="0" algn="ctr">
              <a:buNone/>
              <a:defRPr sz="1200"/>
            </a:lvl1pPr>
          </a:lstStyle>
          <a:p>
            <a:r>
              <a:rPr lang="en-US"/>
              <a:t>Click icon to add picture</a:t>
            </a:r>
            <a:endParaRPr lang="en-AU" dirty="0"/>
          </a:p>
        </p:txBody>
      </p:sp>
      <p:sp>
        <p:nvSpPr>
          <p:cNvPr id="21" name="Picture Placeholder 8"/>
          <p:cNvSpPr>
            <a:spLocks noGrp="1"/>
          </p:cNvSpPr>
          <p:nvPr>
            <p:ph type="pic" sz="quarter" idx="23"/>
          </p:nvPr>
        </p:nvSpPr>
        <p:spPr>
          <a:xfrm>
            <a:off x="360000" y="3861048"/>
            <a:ext cx="1872000" cy="1440000"/>
          </a:xfrm>
        </p:spPr>
        <p:txBody>
          <a:bodyPr/>
          <a:lstStyle>
            <a:lvl1pPr marL="0" marR="0" indent="0" algn="ctr" defTabSz="914400" rtl="0" eaLnBrk="1" fontAlgn="auto" latinLnBrk="0" hangingPunct="1">
              <a:lnSpc>
                <a:spcPct val="100000"/>
              </a:lnSpc>
              <a:spcBef>
                <a:spcPct val="20000"/>
              </a:spcBef>
              <a:spcAft>
                <a:spcPts val="0"/>
              </a:spcAft>
              <a:buClrTx/>
              <a:buSzTx/>
              <a:buFont typeface="Arial" pitchFamily="34" charset="0"/>
              <a:buNone/>
              <a:tabLst/>
              <a:defRPr sz="1200" b="1" i="0" baseline="0"/>
            </a:lvl1pPr>
          </a:lstStyle>
          <a:p>
            <a:r>
              <a:rPr lang="en-US"/>
              <a:t>Click icon to add picture</a:t>
            </a:r>
            <a:endParaRPr lang="en-AU" dirty="0"/>
          </a:p>
        </p:txBody>
      </p:sp>
      <p:sp>
        <p:nvSpPr>
          <p:cNvPr id="22" name="Picture Placeholder 12"/>
          <p:cNvSpPr>
            <a:spLocks noGrp="1"/>
          </p:cNvSpPr>
          <p:nvPr>
            <p:ph type="pic" sz="quarter" idx="24"/>
          </p:nvPr>
        </p:nvSpPr>
        <p:spPr>
          <a:xfrm>
            <a:off x="4728000" y="3861048"/>
            <a:ext cx="1872000" cy="1440000"/>
          </a:xfrm>
        </p:spPr>
        <p:txBody>
          <a:bodyPr>
            <a:normAutofit/>
          </a:bodyPr>
          <a:lstStyle>
            <a:lvl1pPr marL="0" marR="0" indent="0" algn="ctr"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a:t>Click icon to add picture</a:t>
            </a:r>
            <a:endParaRPr lang="en-AU" dirty="0"/>
          </a:p>
        </p:txBody>
      </p:sp>
      <p:sp>
        <p:nvSpPr>
          <p:cNvPr id="23" name="Picture Placeholder 14"/>
          <p:cNvSpPr>
            <a:spLocks noGrp="1"/>
          </p:cNvSpPr>
          <p:nvPr>
            <p:ph type="pic" sz="quarter" idx="25"/>
          </p:nvPr>
        </p:nvSpPr>
        <p:spPr>
          <a:xfrm>
            <a:off x="6912000" y="3861048"/>
            <a:ext cx="1872000" cy="1440000"/>
          </a:xfrm>
        </p:spPr>
        <p:txBody>
          <a:bodyPr>
            <a:normAutofit/>
          </a:bodyPr>
          <a:lstStyle>
            <a:lvl1pPr marL="0" marR="0" indent="0" algn="ctr" defTabSz="914400" rtl="0" eaLnBrk="1" fontAlgn="auto" latinLnBrk="0" hangingPunct="1">
              <a:lnSpc>
                <a:spcPct val="100000"/>
              </a:lnSpc>
              <a:spcBef>
                <a:spcPct val="20000"/>
              </a:spcBef>
              <a:spcAft>
                <a:spcPts val="0"/>
              </a:spcAft>
              <a:buClrTx/>
              <a:buSzTx/>
              <a:buFont typeface="Arial" pitchFamily="34" charset="0"/>
              <a:buNone/>
              <a:tabLst/>
              <a:defRPr sz="1200" baseline="0"/>
            </a:lvl1pPr>
          </a:lstStyle>
          <a:p>
            <a:r>
              <a:rPr lang="en-US"/>
              <a:t>Click icon to add picture</a:t>
            </a:r>
            <a:endParaRPr lang="en-AU" dirty="0"/>
          </a:p>
        </p:txBody>
      </p:sp>
      <p:sp>
        <p:nvSpPr>
          <p:cNvPr id="24" name="Text Placeholder 3"/>
          <p:cNvSpPr>
            <a:spLocks noGrp="1"/>
          </p:cNvSpPr>
          <p:nvPr>
            <p:ph type="body" sz="half" idx="26"/>
          </p:nvPr>
        </p:nvSpPr>
        <p:spPr>
          <a:xfrm>
            <a:off x="2544000" y="5301208"/>
            <a:ext cx="1872000" cy="648072"/>
          </a:xfrm>
        </p:spPr>
        <p:txBody>
          <a:bodyPr>
            <a:normAutofit/>
          </a:bodyPr>
          <a:lstStyle>
            <a:lvl1pPr marL="0" indent="0">
              <a:buNone/>
              <a:defRPr sz="1200" b="0" i="0" baseline="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3"/>
          <p:cNvSpPr>
            <a:spLocks noGrp="1"/>
          </p:cNvSpPr>
          <p:nvPr>
            <p:ph type="body" sz="half" idx="27"/>
          </p:nvPr>
        </p:nvSpPr>
        <p:spPr>
          <a:xfrm>
            <a:off x="4728000" y="5301208"/>
            <a:ext cx="1872000" cy="648072"/>
          </a:xfrm>
        </p:spPr>
        <p:txBody>
          <a:bodyPr>
            <a:normAutofit/>
          </a:bodyPr>
          <a:lstStyle>
            <a:lvl1pPr marL="0" indent="0">
              <a:buNone/>
              <a:defRPr sz="1200" b="0" i="0" baseline="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6" name="Text Placeholder 3"/>
          <p:cNvSpPr>
            <a:spLocks noGrp="1"/>
          </p:cNvSpPr>
          <p:nvPr>
            <p:ph type="body" sz="half" idx="28"/>
          </p:nvPr>
        </p:nvSpPr>
        <p:spPr>
          <a:xfrm>
            <a:off x="6912000" y="5301208"/>
            <a:ext cx="1872000" cy="648072"/>
          </a:xfrm>
        </p:spPr>
        <p:txBody>
          <a:bodyPr>
            <a:normAutofit/>
          </a:bodyPr>
          <a:lstStyle>
            <a:lvl1pPr marL="0" indent="0">
              <a:buNone/>
              <a:defRPr sz="1200" b="0" i="0" baseline="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710891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8" name="Flowchart: Delay 12"/>
          <p:cNvSpPr/>
          <p:nvPr userDrawn="1"/>
        </p:nvSpPr>
        <p:spPr>
          <a:xfrm flipH="1">
            <a:off x="3301023" y="260648"/>
            <a:ext cx="5472608" cy="504056"/>
          </a:xfrm>
          <a:custGeom>
            <a:avLst/>
            <a:gdLst/>
            <a:ahLst/>
            <a:cxnLst/>
            <a:rect l="l" t="t" r="r" b="b"/>
            <a:pathLst>
              <a:path w="5472608" h="504056">
                <a:moveTo>
                  <a:pt x="4932548" y="0"/>
                </a:moveTo>
                <a:lnTo>
                  <a:pt x="4392488" y="0"/>
                </a:lnTo>
                <a:lnTo>
                  <a:pt x="0" y="0"/>
                </a:lnTo>
                <a:lnTo>
                  <a:pt x="0" y="504056"/>
                </a:lnTo>
                <a:lnTo>
                  <a:pt x="5472608" y="504056"/>
                </a:lnTo>
                <a:cubicBezTo>
                  <a:pt x="5472608" y="225674"/>
                  <a:pt x="5230815" y="0"/>
                  <a:pt x="493254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lstStyle>
            <a:lvl1pPr>
              <a:defRPr baseline="0"/>
            </a:lvl1pPr>
          </a:lstStyle>
          <a:p>
            <a:r>
              <a:rPr lang="en-US"/>
              <a:t>Click to edit Master title style</a:t>
            </a:r>
            <a:endParaRPr lang="en-AU"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8759800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endParaRPr lang="en-AU" dirty="0"/>
          </a:p>
        </p:txBody>
      </p:sp>
    </p:spTree>
    <p:extLst>
      <p:ext uri="{BB962C8B-B14F-4D97-AF65-F5344CB8AC3E}">
        <p14:creationId xmlns:p14="http://schemas.microsoft.com/office/powerpoint/2010/main" val="123152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0000" y="3273003"/>
            <a:ext cx="8424000" cy="1362075"/>
          </a:xfrm>
        </p:spPr>
        <p:txBody>
          <a:bodyPr anchor="t"/>
          <a:lstStyle>
            <a:lvl1pPr algn="l">
              <a:defRPr sz="4000" b="1" cap="none" baseline="0">
                <a:solidFill>
                  <a:schemeClr val="bg1"/>
                </a:solidFill>
              </a:defRPr>
            </a:lvl1pPr>
          </a:lstStyle>
          <a:p>
            <a:r>
              <a:rPr lang="en-US" dirty="0"/>
              <a:t>Click to edit Master title style</a:t>
            </a:r>
            <a:endParaRPr lang="en-AU" dirty="0"/>
          </a:p>
        </p:txBody>
      </p:sp>
      <p:sp>
        <p:nvSpPr>
          <p:cNvPr id="3" name="Text Placeholder 2"/>
          <p:cNvSpPr>
            <a:spLocks noGrp="1"/>
          </p:cNvSpPr>
          <p:nvPr>
            <p:ph type="body" idx="1"/>
          </p:nvPr>
        </p:nvSpPr>
        <p:spPr>
          <a:xfrm>
            <a:off x="360000" y="1772816"/>
            <a:ext cx="8424000" cy="1500187"/>
          </a:xfrm>
        </p:spPr>
        <p:txBody>
          <a:bodyPr anchor="b"/>
          <a:lstStyle>
            <a:lvl1pPr marL="0" indent="0">
              <a:buNone/>
              <a:defRPr sz="2000" b="0" i="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86759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with header &amp;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3819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0000" y="1916832"/>
            <a:ext cx="8424000" cy="1470025"/>
          </a:xfrm>
        </p:spPr>
        <p:txBody>
          <a:bodyPr lIns="0" rIns="0" anchor="b">
            <a:normAutofit/>
          </a:bodyPr>
          <a:lstStyle>
            <a:lvl1pPr algn="l">
              <a:defRPr sz="4000" baseline="0">
                <a:solidFill>
                  <a:schemeClr val="tx2"/>
                </a:solidFill>
              </a:defRPr>
            </a:lvl1pPr>
          </a:lstStyle>
          <a:p>
            <a:r>
              <a:rPr lang="en-US"/>
              <a:t>Click to edit Master title style</a:t>
            </a:r>
            <a:endParaRPr lang="en-AU" dirty="0"/>
          </a:p>
        </p:txBody>
      </p:sp>
      <p:sp>
        <p:nvSpPr>
          <p:cNvPr id="3" name="Subtitle 2"/>
          <p:cNvSpPr>
            <a:spLocks noGrp="1"/>
          </p:cNvSpPr>
          <p:nvPr>
            <p:ph type="subTitle" idx="1"/>
          </p:nvPr>
        </p:nvSpPr>
        <p:spPr>
          <a:xfrm>
            <a:off x="360000" y="3398937"/>
            <a:ext cx="8424000" cy="1752600"/>
          </a:xfrm>
        </p:spPr>
        <p:txBody>
          <a:bodyPr>
            <a:normAutofit/>
          </a:bodyPr>
          <a:lstStyle>
            <a:lvl1pPr marL="0" indent="0" algn="l">
              <a:buNone/>
              <a:defRPr sz="2000" b="0" i="0" baseline="0">
                <a:solidFill>
                  <a:schemeClr val="tx1">
                    <a:lumMod val="85000"/>
                    <a:lumOff val="1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dirty="0"/>
          </a:p>
        </p:txBody>
      </p:sp>
    </p:spTree>
    <p:extLst>
      <p:ext uri="{BB962C8B-B14F-4D97-AF65-F5344CB8AC3E}">
        <p14:creationId xmlns:p14="http://schemas.microsoft.com/office/powerpoint/2010/main" val="354784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Flowchart: Delay 12"/>
          <p:cNvSpPr/>
          <p:nvPr userDrawn="1"/>
        </p:nvSpPr>
        <p:spPr>
          <a:xfrm flipH="1">
            <a:off x="3301023" y="260648"/>
            <a:ext cx="5472608" cy="504056"/>
          </a:xfrm>
          <a:custGeom>
            <a:avLst/>
            <a:gdLst/>
            <a:ahLst/>
            <a:cxnLst/>
            <a:rect l="l" t="t" r="r" b="b"/>
            <a:pathLst>
              <a:path w="5472608" h="504056">
                <a:moveTo>
                  <a:pt x="4932548" y="0"/>
                </a:moveTo>
                <a:lnTo>
                  <a:pt x="4392488" y="0"/>
                </a:lnTo>
                <a:lnTo>
                  <a:pt x="0" y="0"/>
                </a:lnTo>
                <a:lnTo>
                  <a:pt x="0" y="504056"/>
                </a:lnTo>
                <a:lnTo>
                  <a:pt x="5472608" y="504056"/>
                </a:lnTo>
                <a:cubicBezTo>
                  <a:pt x="5472608" y="225674"/>
                  <a:pt x="5230815" y="0"/>
                  <a:pt x="493254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a:xfrm>
            <a:off x="3851920" y="285815"/>
            <a:ext cx="4752528" cy="432048"/>
          </a:xfrm>
        </p:spPr>
        <p:txBody>
          <a:bodyPr lIns="0" rIns="0"/>
          <a:lstStyle/>
          <a:p>
            <a:r>
              <a:rPr lang="en-US"/>
              <a:t>Click to edit Master title style</a:t>
            </a:r>
            <a:endParaRPr lang="en-AU" dirty="0"/>
          </a:p>
        </p:txBody>
      </p:sp>
      <p:sp>
        <p:nvSpPr>
          <p:cNvPr id="3" name="Content Placeholder 2"/>
          <p:cNvSpPr>
            <a:spLocks noGrp="1"/>
          </p:cNvSpPr>
          <p:nvPr>
            <p:ph idx="1" hasCustomPrompt="1"/>
          </p:nvPr>
        </p:nvSpPr>
        <p:spPr>
          <a:xfrm>
            <a:off x="360000" y="1116000"/>
            <a:ext cx="8424000" cy="5040560"/>
          </a:xfrm>
        </p:spPr>
        <p:txBody>
          <a:bodyPr/>
          <a:lstStyle>
            <a:lvl1pPr marL="176213" indent="-176213">
              <a:buFont typeface="Arial" pitchFamily="34" charset="0"/>
              <a:buChar char="•"/>
              <a:defRPr/>
            </a:lvl1pPr>
            <a:lvl2pPr marL="360363" indent="-184150">
              <a:defRPr/>
            </a:lvl2pPr>
            <a:lvl3pPr marL="536575" indent="-176213">
              <a:defRPr/>
            </a:lvl3pPr>
            <a:lvl4pPr marL="720725" indent="-184150">
              <a:defRPr/>
            </a:lvl4pPr>
            <a:lvl5pPr marL="896938" indent="-176213">
              <a:defRPr/>
            </a:lvl5pPr>
            <a:lvl6pPr marL="2286000" indent="0">
              <a:buNone/>
              <a:defRPr/>
            </a:lvl6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25039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0000" y="3273003"/>
            <a:ext cx="8424000" cy="1362075"/>
          </a:xfrm>
        </p:spPr>
        <p:txBody>
          <a:bodyPr anchor="t"/>
          <a:lstStyle>
            <a:lvl1pPr algn="l">
              <a:defRPr sz="4000" b="1" cap="none" baseline="0">
                <a:solidFill>
                  <a:schemeClr val="accent1"/>
                </a:solidFill>
              </a:defRPr>
            </a:lvl1pPr>
          </a:lstStyle>
          <a:p>
            <a:r>
              <a:rPr lang="en-US"/>
              <a:t>Click to edit Master title style</a:t>
            </a:r>
            <a:endParaRPr lang="en-AU" dirty="0"/>
          </a:p>
        </p:txBody>
      </p:sp>
      <p:sp>
        <p:nvSpPr>
          <p:cNvPr id="3" name="Text Placeholder 2"/>
          <p:cNvSpPr>
            <a:spLocks noGrp="1"/>
          </p:cNvSpPr>
          <p:nvPr>
            <p:ph type="body" idx="1"/>
          </p:nvPr>
        </p:nvSpPr>
        <p:spPr>
          <a:xfrm>
            <a:off x="360000" y="1772816"/>
            <a:ext cx="8424000" cy="1500187"/>
          </a:xfrm>
        </p:spPr>
        <p:txBody>
          <a:bodyPr anchor="b"/>
          <a:lstStyle>
            <a:lvl1pPr marL="0" indent="0">
              <a:buNone/>
              <a:defRPr sz="2000" b="0" i="0" baseline="0">
                <a:solidFill>
                  <a:schemeClr val="tx1">
                    <a:lumMod val="85000"/>
                    <a:lumOff val="1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247948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Flowchart: Delay 12"/>
          <p:cNvSpPr/>
          <p:nvPr userDrawn="1"/>
        </p:nvSpPr>
        <p:spPr>
          <a:xfrm flipH="1">
            <a:off x="3301023" y="260648"/>
            <a:ext cx="5472608" cy="504056"/>
          </a:xfrm>
          <a:custGeom>
            <a:avLst/>
            <a:gdLst/>
            <a:ahLst/>
            <a:cxnLst/>
            <a:rect l="l" t="t" r="r" b="b"/>
            <a:pathLst>
              <a:path w="5472608" h="504056">
                <a:moveTo>
                  <a:pt x="4932548" y="0"/>
                </a:moveTo>
                <a:lnTo>
                  <a:pt x="4392488" y="0"/>
                </a:lnTo>
                <a:lnTo>
                  <a:pt x="0" y="0"/>
                </a:lnTo>
                <a:lnTo>
                  <a:pt x="0" y="504056"/>
                </a:lnTo>
                <a:lnTo>
                  <a:pt x="5472608" y="504056"/>
                </a:lnTo>
                <a:cubicBezTo>
                  <a:pt x="5472608" y="225674"/>
                  <a:pt x="5230815" y="0"/>
                  <a:pt x="493254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360000" y="1116000"/>
            <a:ext cx="4068000" cy="5040000"/>
          </a:xfrm>
        </p:spPr>
        <p:txBody>
          <a:bodyPr/>
          <a:lstStyle>
            <a:lvl1pPr marL="176213" indent="-176213">
              <a:buFont typeface="Arial" pitchFamily="34" charset="0"/>
              <a:buChar char="•"/>
              <a:defRPr sz="2000" baseline="0"/>
            </a:lvl1pPr>
            <a:lvl2pPr>
              <a:defRPr sz="1800" baseline="0"/>
            </a:lvl2pPr>
            <a:lvl3pPr>
              <a:defRPr sz="18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p:cNvSpPr>
            <a:spLocks noGrp="1"/>
          </p:cNvSpPr>
          <p:nvPr>
            <p:ph sz="half" idx="2"/>
          </p:nvPr>
        </p:nvSpPr>
        <p:spPr>
          <a:xfrm>
            <a:off x="4705631" y="1116000"/>
            <a:ext cx="4068000" cy="5040000"/>
          </a:xfrm>
        </p:spPr>
        <p:txBody>
          <a:bodyPr/>
          <a:lstStyle>
            <a:lvl1pPr>
              <a:defRPr sz="2000" baseline="0"/>
            </a:lvl1pPr>
            <a:lvl2pPr>
              <a:defRPr sz="1800" baseline="0"/>
            </a:lvl2pPr>
            <a:lvl3pPr>
              <a:defRPr sz="18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606911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ain Content with breakout text">
    <p:spTree>
      <p:nvGrpSpPr>
        <p:cNvPr id="1" name=""/>
        <p:cNvGrpSpPr/>
        <p:nvPr/>
      </p:nvGrpSpPr>
      <p:grpSpPr>
        <a:xfrm>
          <a:off x="0" y="0"/>
          <a:ext cx="0" cy="0"/>
          <a:chOff x="0" y="0"/>
          <a:chExt cx="0" cy="0"/>
        </a:xfrm>
      </p:grpSpPr>
      <p:sp>
        <p:nvSpPr>
          <p:cNvPr id="9" name="Flowchart: Delay 12"/>
          <p:cNvSpPr/>
          <p:nvPr userDrawn="1"/>
        </p:nvSpPr>
        <p:spPr>
          <a:xfrm flipH="1">
            <a:off x="3301023" y="260648"/>
            <a:ext cx="5472608" cy="504056"/>
          </a:xfrm>
          <a:custGeom>
            <a:avLst/>
            <a:gdLst/>
            <a:ahLst/>
            <a:cxnLst/>
            <a:rect l="l" t="t" r="r" b="b"/>
            <a:pathLst>
              <a:path w="5472608" h="504056">
                <a:moveTo>
                  <a:pt x="4932548" y="0"/>
                </a:moveTo>
                <a:lnTo>
                  <a:pt x="4392488" y="0"/>
                </a:lnTo>
                <a:lnTo>
                  <a:pt x="0" y="0"/>
                </a:lnTo>
                <a:lnTo>
                  <a:pt x="0" y="504056"/>
                </a:lnTo>
                <a:lnTo>
                  <a:pt x="5472608" y="504056"/>
                </a:lnTo>
                <a:cubicBezTo>
                  <a:pt x="5472608" y="225674"/>
                  <a:pt x="5230815" y="0"/>
                  <a:pt x="493254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360000" y="1116000"/>
            <a:ext cx="4860000" cy="5040000"/>
          </a:xfrm>
        </p:spPr>
        <p:txBody>
          <a:bodyPr/>
          <a:lstStyle>
            <a:lvl1pPr>
              <a:defRPr sz="2000" baseline="0"/>
            </a:lvl1pPr>
            <a:lvl2pPr>
              <a:defRPr sz="1800" baseline="0"/>
            </a:lvl2pPr>
            <a:lvl3pPr>
              <a:defRPr sz="18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p:cNvSpPr>
            <a:spLocks noGrp="1"/>
          </p:cNvSpPr>
          <p:nvPr>
            <p:ph sz="half" idx="2"/>
          </p:nvPr>
        </p:nvSpPr>
        <p:spPr>
          <a:xfrm>
            <a:off x="5522927" y="1116000"/>
            <a:ext cx="3250704" cy="5040000"/>
          </a:xfrm>
          <a:solidFill>
            <a:schemeClr val="accent4"/>
          </a:solidFill>
        </p:spPr>
        <p:txBody>
          <a:bodyPr lIns="90000" tIns="90000" rIns="90000" bIns="90000"/>
          <a:lstStyle>
            <a:lvl1pPr>
              <a:defRPr sz="1800" b="0" i="0" baseline="0">
                <a:solidFill>
                  <a:schemeClr val="bg1"/>
                </a:solidFill>
              </a:defRPr>
            </a:lvl1pPr>
            <a:lvl2pPr>
              <a:defRPr sz="1800" baseline="0">
                <a:solidFill>
                  <a:schemeClr val="bg1"/>
                </a:solidFill>
              </a:defRPr>
            </a:lvl2pPr>
            <a:lvl3pPr>
              <a:defRPr sz="1800" baseline="0">
                <a:solidFill>
                  <a:schemeClr val="bg1"/>
                </a:solidFill>
              </a:defRPr>
            </a:lvl3pPr>
            <a:lvl4pPr>
              <a:defRPr sz="1800" baseline="0">
                <a:solidFill>
                  <a:schemeClr val="bg1"/>
                </a:solidFill>
              </a:defRPr>
            </a:lvl4pPr>
            <a:lvl5pPr>
              <a:defRPr sz="1800" baseline="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448620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Flowchart: Delay 12"/>
          <p:cNvSpPr/>
          <p:nvPr userDrawn="1"/>
        </p:nvSpPr>
        <p:spPr>
          <a:xfrm flipH="1">
            <a:off x="3301023" y="260648"/>
            <a:ext cx="5472608" cy="504056"/>
          </a:xfrm>
          <a:custGeom>
            <a:avLst/>
            <a:gdLst/>
            <a:ahLst/>
            <a:cxnLst/>
            <a:rect l="l" t="t" r="r" b="b"/>
            <a:pathLst>
              <a:path w="5472608" h="504056">
                <a:moveTo>
                  <a:pt x="4932548" y="0"/>
                </a:moveTo>
                <a:lnTo>
                  <a:pt x="4392488" y="0"/>
                </a:lnTo>
                <a:lnTo>
                  <a:pt x="0" y="0"/>
                </a:lnTo>
                <a:lnTo>
                  <a:pt x="0" y="504056"/>
                </a:lnTo>
                <a:lnTo>
                  <a:pt x="5472608" y="504056"/>
                </a:lnTo>
                <a:cubicBezTo>
                  <a:pt x="5472608" y="225674"/>
                  <a:pt x="5230815" y="0"/>
                  <a:pt x="493254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lstStyle>
            <a:lvl1pPr>
              <a:defRPr/>
            </a:lvl1pPr>
          </a:lstStyle>
          <a:p>
            <a:r>
              <a:rPr lang="en-US"/>
              <a:t>Click to edit Master title style</a:t>
            </a:r>
            <a:endParaRPr lang="en-AU" dirty="0"/>
          </a:p>
        </p:txBody>
      </p:sp>
      <p:sp>
        <p:nvSpPr>
          <p:cNvPr id="3" name="Text Placeholder 2"/>
          <p:cNvSpPr>
            <a:spLocks noGrp="1"/>
          </p:cNvSpPr>
          <p:nvPr>
            <p:ph type="body" idx="1"/>
          </p:nvPr>
        </p:nvSpPr>
        <p:spPr>
          <a:xfrm>
            <a:off x="360000" y="1116000"/>
            <a:ext cx="4068000" cy="639762"/>
          </a:xfrm>
        </p:spPr>
        <p:txBody>
          <a:bodyPr anchor="b">
            <a:noAutofit/>
          </a:bodyPr>
          <a:lstStyle>
            <a:lvl1pPr marL="0" indent="0">
              <a:buNone/>
              <a:defRPr sz="2000" b="1"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60000" y="1772816"/>
            <a:ext cx="4068000" cy="4353347"/>
          </a:xfrm>
        </p:spPr>
        <p:txBody>
          <a:bodyPr/>
          <a:lstStyle>
            <a:lvl1pPr>
              <a:defRPr sz="1800" b="0" i="0" baseline="0">
                <a:solidFill>
                  <a:schemeClr val="tx1">
                    <a:lumMod val="65000"/>
                    <a:lumOff val="35000"/>
                  </a:schemeClr>
                </a:solidFill>
              </a:defRPr>
            </a:lvl1pPr>
            <a:lvl2pPr>
              <a:defRPr sz="1800" baseline="0">
                <a:solidFill>
                  <a:schemeClr val="tx1">
                    <a:lumMod val="65000"/>
                    <a:lumOff val="35000"/>
                  </a:schemeClr>
                </a:solidFill>
              </a:defRPr>
            </a:lvl2pPr>
            <a:lvl3pPr>
              <a:defRPr sz="1800" baseline="0">
                <a:solidFill>
                  <a:schemeClr val="tx1">
                    <a:lumMod val="65000"/>
                    <a:lumOff val="35000"/>
                  </a:schemeClr>
                </a:solidFill>
              </a:defRPr>
            </a:lvl3pPr>
            <a:lvl4pPr>
              <a:defRPr sz="1800" baseline="0">
                <a:solidFill>
                  <a:schemeClr val="tx1">
                    <a:lumMod val="65000"/>
                    <a:lumOff val="35000"/>
                  </a:schemeClr>
                </a:solidFill>
              </a:defRPr>
            </a:lvl4pPr>
            <a:lvl5pPr>
              <a:defRPr sz="1800" baseline="0">
                <a:solidFill>
                  <a:schemeClr val="tx1">
                    <a:lumMod val="65000"/>
                    <a:lumOff val="35000"/>
                  </a:schemeClr>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Text Placeholder 4"/>
          <p:cNvSpPr>
            <a:spLocks noGrp="1"/>
          </p:cNvSpPr>
          <p:nvPr>
            <p:ph type="body" sz="quarter" idx="3"/>
          </p:nvPr>
        </p:nvSpPr>
        <p:spPr>
          <a:xfrm>
            <a:off x="4705200" y="1116000"/>
            <a:ext cx="4068000" cy="639762"/>
          </a:xfrm>
        </p:spPr>
        <p:txBody>
          <a:bodyPr anchor="b">
            <a:noAutofit/>
          </a:bodyPr>
          <a:lstStyle>
            <a:lvl1pPr marL="0" indent="0">
              <a:buNone/>
              <a:defRPr sz="2000" b="1"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05200" y="1772816"/>
            <a:ext cx="4068000" cy="4353347"/>
          </a:xfrm>
        </p:spPr>
        <p:txBody>
          <a:bodyPr/>
          <a:lstStyle>
            <a:lvl1pPr>
              <a:defRPr sz="1800" b="0" i="0" baseline="0">
                <a:solidFill>
                  <a:schemeClr val="tx1">
                    <a:lumMod val="65000"/>
                    <a:lumOff val="35000"/>
                  </a:schemeClr>
                </a:solidFill>
              </a:defRPr>
            </a:lvl1pPr>
            <a:lvl2pPr>
              <a:defRPr sz="1800" baseline="0">
                <a:solidFill>
                  <a:schemeClr val="tx1">
                    <a:lumMod val="65000"/>
                    <a:lumOff val="35000"/>
                  </a:schemeClr>
                </a:solidFill>
              </a:defRPr>
            </a:lvl2pPr>
            <a:lvl3pPr>
              <a:defRPr sz="1800" baseline="0">
                <a:solidFill>
                  <a:schemeClr val="tx1">
                    <a:lumMod val="65000"/>
                    <a:lumOff val="35000"/>
                  </a:schemeClr>
                </a:solidFill>
              </a:defRPr>
            </a:lvl3pPr>
            <a:lvl4pPr>
              <a:defRPr sz="1800" baseline="0">
                <a:solidFill>
                  <a:schemeClr val="tx1">
                    <a:lumMod val="65000"/>
                    <a:lumOff val="35000"/>
                  </a:schemeClr>
                </a:solidFill>
              </a:defRPr>
            </a:lvl4pPr>
            <a:lvl5pPr>
              <a:defRPr sz="1800" baseline="0">
                <a:solidFill>
                  <a:schemeClr val="tx1">
                    <a:lumMod val="65000"/>
                    <a:lumOff val="35000"/>
                  </a:schemeClr>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35456406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image" Target="../media/image2.png"/><Relationship Id="rId2" Type="http://schemas.openxmlformats.org/officeDocument/2006/relationships/slideLayout" Target="../slideLayouts/slideLayout5.xml"/><Relationship Id="rId16" Type="http://schemas.openxmlformats.org/officeDocument/2006/relationships/theme" Target="../theme/theme2.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51920" y="285815"/>
            <a:ext cx="4752000" cy="432048"/>
          </a:xfrm>
          <a:prstGeom prst="rect">
            <a:avLst/>
          </a:prstGeom>
        </p:spPr>
        <p:txBody>
          <a:bodyPr vert="horz" lIns="0" tIns="45720" rIns="0" bIns="45720" rtlCol="0" anchor="ctr">
            <a:normAutofit/>
          </a:bodyPr>
          <a:lstStyle/>
          <a:p>
            <a:r>
              <a:rPr lang="en-US" dirty="0"/>
              <a:t>Click to edit Master title style</a:t>
            </a:r>
            <a:endParaRPr lang="en-AU" dirty="0"/>
          </a:p>
        </p:txBody>
      </p:sp>
      <p:sp>
        <p:nvSpPr>
          <p:cNvPr id="3" name="Text Placeholder 2"/>
          <p:cNvSpPr>
            <a:spLocks noGrp="1"/>
          </p:cNvSpPr>
          <p:nvPr>
            <p:ph type="body" idx="1"/>
          </p:nvPr>
        </p:nvSpPr>
        <p:spPr>
          <a:xfrm>
            <a:off x="360000" y="1116000"/>
            <a:ext cx="8424000" cy="50405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grpSp>
        <p:nvGrpSpPr>
          <p:cNvPr id="6" name="Group 5"/>
          <p:cNvGrpSpPr/>
          <p:nvPr/>
        </p:nvGrpSpPr>
        <p:grpSpPr>
          <a:xfrm>
            <a:off x="3679468" y="2248406"/>
            <a:ext cx="5599498" cy="4895527"/>
            <a:chOff x="3679468" y="2248406"/>
            <a:chExt cx="5599498" cy="4895527"/>
          </a:xfrm>
        </p:grpSpPr>
        <p:sp>
          <p:nvSpPr>
            <p:cNvPr id="7" name="Oval 4"/>
            <p:cNvSpPr/>
            <p:nvPr userDrawn="1"/>
          </p:nvSpPr>
          <p:spPr>
            <a:xfrm rot="4889458">
              <a:off x="4645108" y="4915069"/>
              <a:ext cx="791487" cy="2722768"/>
            </a:xfrm>
            <a:custGeom>
              <a:avLst/>
              <a:gdLst/>
              <a:ahLst/>
              <a:cxnLst/>
              <a:rect l="l" t="t" r="r" b="b"/>
              <a:pathLst>
                <a:path w="729953" h="2047814">
                  <a:moveTo>
                    <a:pt x="364977" y="0"/>
                  </a:moveTo>
                  <a:cubicBezTo>
                    <a:pt x="593227" y="278878"/>
                    <a:pt x="729953" y="635425"/>
                    <a:pt x="729953" y="1023907"/>
                  </a:cubicBezTo>
                  <a:cubicBezTo>
                    <a:pt x="729953" y="1412389"/>
                    <a:pt x="593227" y="1768936"/>
                    <a:pt x="364977" y="2047814"/>
                  </a:cubicBezTo>
                  <a:cubicBezTo>
                    <a:pt x="136727" y="1768936"/>
                    <a:pt x="0" y="1412389"/>
                    <a:pt x="0" y="1023907"/>
                  </a:cubicBezTo>
                  <a:cubicBezTo>
                    <a:pt x="0" y="635425"/>
                    <a:pt x="136727" y="278878"/>
                    <a:pt x="364977"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Oval 4"/>
            <p:cNvSpPr/>
            <p:nvPr userDrawn="1"/>
          </p:nvSpPr>
          <p:spPr>
            <a:xfrm rot="21008439">
              <a:off x="6933908" y="5353199"/>
              <a:ext cx="743432" cy="1578560"/>
            </a:xfrm>
            <a:custGeom>
              <a:avLst/>
              <a:gdLst/>
              <a:ahLst/>
              <a:cxnLst/>
              <a:rect l="l" t="t" r="r" b="b"/>
              <a:pathLst>
                <a:path w="743432" h="1578560">
                  <a:moveTo>
                    <a:pt x="371717" y="0"/>
                  </a:moveTo>
                  <a:cubicBezTo>
                    <a:pt x="604182" y="370796"/>
                    <a:pt x="743432" y="844861"/>
                    <a:pt x="743432" y="1361385"/>
                  </a:cubicBezTo>
                  <a:cubicBezTo>
                    <a:pt x="743432" y="1434710"/>
                    <a:pt x="740626" y="1507178"/>
                    <a:pt x="734400" y="1578560"/>
                  </a:cubicBezTo>
                  <a:lnTo>
                    <a:pt x="3026" y="1451450"/>
                  </a:lnTo>
                  <a:cubicBezTo>
                    <a:pt x="476" y="1421615"/>
                    <a:pt x="-1" y="1391572"/>
                    <a:pt x="0" y="1361385"/>
                  </a:cubicBezTo>
                  <a:cubicBezTo>
                    <a:pt x="1" y="844860"/>
                    <a:pt x="139252" y="370796"/>
                    <a:pt x="371717"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4"/>
            <p:cNvSpPr/>
            <p:nvPr userDrawn="1"/>
          </p:nvSpPr>
          <p:spPr>
            <a:xfrm rot="4889458">
              <a:off x="6253570" y="5662641"/>
              <a:ext cx="465051" cy="2226792"/>
            </a:xfrm>
            <a:custGeom>
              <a:avLst/>
              <a:gdLst/>
              <a:ahLst/>
              <a:cxnLst/>
              <a:rect l="l" t="t" r="r" b="b"/>
              <a:pathLst>
                <a:path w="465051" h="2226792">
                  <a:moveTo>
                    <a:pt x="27032" y="982903"/>
                  </a:moveTo>
                  <a:cubicBezTo>
                    <a:pt x="80330" y="614282"/>
                    <a:pt x="210126" y="278097"/>
                    <a:pt x="395745" y="0"/>
                  </a:cubicBezTo>
                  <a:lnTo>
                    <a:pt x="465051" y="113150"/>
                  </a:lnTo>
                  <a:lnTo>
                    <a:pt x="148824" y="2226792"/>
                  </a:lnTo>
                  <a:cubicBezTo>
                    <a:pt x="52711" y="1962273"/>
                    <a:pt x="1" y="1669377"/>
                    <a:pt x="0" y="1361385"/>
                  </a:cubicBezTo>
                  <a:cubicBezTo>
                    <a:pt x="0" y="1232254"/>
                    <a:pt x="9266" y="1105776"/>
                    <a:pt x="27032" y="982903"/>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Oval 4"/>
            <p:cNvSpPr/>
            <p:nvPr userDrawn="1"/>
          </p:nvSpPr>
          <p:spPr>
            <a:xfrm rot="2328159">
              <a:off x="8664302" y="6019898"/>
              <a:ext cx="614664" cy="1124035"/>
            </a:xfrm>
            <a:custGeom>
              <a:avLst/>
              <a:gdLst/>
              <a:ahLst/>
              <a:cxnLst/>
              <a:rect l="l" t="t" r="r" b="b"/>
              <a:pathLst>
                <a:path w="614664" h="1124035">
                  <a:moveTo>
                    <a:pt x="76593" y="0"/>
                  </a:moveTo>
                  <a:lnTo>
                    <a:pt x="614664" y="669162"/>
                  </a:lnTo>
                  <a:lnTo>
                    <a:pt x="48968" y="1124035"/>
                  </a:lnTo>
                  <a:cubicBezTo>
                    <a:pt x="16442" y="963965"/>
                    <a:pt x="0" y="796658"/>
                    <a:pt x="0" y="624642"/>
                  </a:cubicBezTo>
                  <a:cubicBezTo>
                    <a:pt x="0" y="407276"/>
                    <a:pt x="26254" y="197429"/>
                    <a:pt x="76593"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Oval 4"/>
            <p:cNvSpPr/>
            <p:nvPr userDrawn="1"/>
          </p:nvSpPr>
          <p:spPr>
            <a:xfrm rot="18415328">
              <a:off x="7480162" y="4631263"/>
              <a:ext cx="724622" cy="2722768"/>
            </a:xfrm>
            <a:custGeom>
              <a:avLst/>
              <a:gdLst/>
              <a:ahLst/>
              <a:cxnLst/>
              <a:rect l="l" t="t" r="r" b="b"/>
              <a:pathLst>
                <a:path w="729953" h="2047814">
                  <a:moveTo>
                    <a:pt x="364977" y="0"/>
                  </a:moveTo>
                  <a:cubicBezTo>
                    <a:pt x="593227" y="278878"/>
                    <a:pt x="729953" y="635425"/>
                    <a:pt x="729953" y="1023907"/>
                  </a:cubicBezTo>
                  <a:cubicBezTo>
                    <a:pt x="729953" y="1412389"/>
                    <a:pt x="593227" y="1768936"/>
                    <a:pt x="364977" y="2047814"/>
                  </a:cubicBezTo>
                  <a:cubicBezTo>
                    <a:pt x="136727" y="1768936"/>
                    <a:pt x="0" y="1412389"/>
                    <a:pt x="0" y="1023907"/>
                  </a:cubicBezTo>
                  <a:cubicBezTo>
                    <a:pt x="0" y="635425"/>
                    <a:pt x="136727" y="278878"/>
                    <a:pt x="364977"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Oval 4"/>
            <p:cNvSpPr/>
            <p:nvPr userDrawn="1"/>
          </p:nvSpPr>
          <p:spPr>
            <a:xfrm rot="2229106">
              <a:off x="5318735" y="4025253"/>
              <a:ext cx="743432" cy="2722768"/>
            </a:xfrm>
            <a:custGeom>
              <a:avLst/>
              <a:gdLst/>
              <a:ahLst/>
              <a:cxnLst/>
              <a:rect l="l" t="t" r="r" b="b"/>
              <a:pathLst>
                <a:path w="729953" h="2047814">
                  <a:moveTo>
                    <a:pt x="364977" y="0"/>
                  </a:moveTo>
                  <a:cubicBezTo>
                    <a:pt x="593227" y="278878"/>
                    <a:pt x="729953" y="635425"/>
                    <a:pt x="729953" y="1023907"/>
                  </a:cubicBezTo>
                  <a:cubicBezTo>
                    <a:pt x="729953" y="1412389"/>
                    <a:pt x="593227" y="1768936"/>
                    <a:pt x="364977" y="2047814"/>
                  </a:cubicBezTo>
                  <a:cubicBezTo>
                    <a:pt x="136727" y="1768936"/>
                    <a:pt x="0" y="1412389"/>
                    <a:pt x="0" y="1023907"/>
                  </a:cubicBezTo>
                  <a:cubicBezTo>
                    <a:pt x="0" y="635425"/>
                    <a:pt x="136727" y="278878"/>
                    <a:pt x="364977"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Oval 4"/>
            <p:cNvSpPr/>
            <p:nvPr userDrawn="1"/>
          </p:nvSpPr>
          <p:spPr>
            <a:xfrm rot="18321431">
              <a:off x="6173749" y="3014552"/>
              <a:ext cx="743432" cy="2722768"/>
            </a:xfrm>
            <a:custGeom>
              <a:avLst/>
              <a:gdLst/>
              <a:ahLst/>
              <a:cxnLst/>
              <a:rect l="l" t="t" r="r" b="b"/>
              <a:pathLst>
                <a:path w="729953" h="2047814">
                  <a:moveTo>
                    <a:pt x="364977" y="0"/>
                  </a:moveTo>
                  <a:cubicBezTo>
                    <a:pt x="593227" y="278878"/>
                    <a:pt x="729953" y="635425"/>
                    <a:pt x="729953" y="1023907"/>
                  </a:cubicBezTo>
                  <a:cubicBezTo>
                    <a:pt x="729953" y="1412389"/>
                    <a:pt x="593227" y="1768936"/>
                    <a:pt x="364977" y="2047814"/>
                  </a:cubicBezTo>
                  <a:cubicBezTo>
                    <a:pt x="136727" y="1768936"/>
                    <a:pt x="0" y="1412389"/>
                    <a:pt x="0" y="1023907"/>
                  </a:cubicBezTo>
                  <a:cubicBezTo>
                    <a:pt x="0" y="635425"/>
                    <a:pt x="136727" y="278878"/>
                    <a:pt x="364977"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Oval 4"/>
            <p:cNvSpPr/>
            <p:nvPr userDrawn="1"/>
          </p:nvSpPr>
          <p:spPr>
            <a:xfrm rot="2111983">
              <a:off x="5000739" y="2314216"/>
              <a:ext cx="743432" cy="2722768"/>
            </a:xfrm>
            <a:custGeom>
              <a:avLst/>
              <a:gdLst/>
              <a:ahLst/>
              <a:cxnLst/>
              <a:rect l="l" t="t" r="r" b="b"/>
              <a:pathLst>
                <a:path w="729953" h="2047814">
                  <a:moveTo>
                    <a:pt x="364977" y="0"/>
                  </a:moveTo>
                  <a:cubicBezTo>
                    <a:pt x="593227" y="278878"/>
                    <a:pt x="729953" y="635425"/>
                    <a:pt x="729953" y="1023907"/>
                  </a:cubicBezTo>
                  <a:cubicBezTo>
                    <a:pt x="729953" y="1412389"/>
                    <a:pt x="593227" y="1768936"/>
                    <a:pt x="364977" y="2047814"/>
                  </a:cubicBezTo>
                  <a:cubicBezTo>
                    <a:pt x="136727" y="1768936"/>
                    <a:pt x="0" y="1412389"/>
                    <a:pt x="0" y="1023907"/>
                  </a:cubicBezTo>
                  <a:cubicBezTo>
                    <a:pt x="0" y="635425"/>
                    <a:pt x="136727" y="278878"/>
                    <a:pt x="364977"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Oval 4"/>
            <p:cNvSpPr/>
            <p:nvPr userDrawn="1"/>
          </p:nvSpPr>
          <p:spPr>
            <a:xfrm rot="2170844">
              <a:off x="8292850" y="4212647"/>
              <a:ext cx="743432" cy="2267956"/>
            </a:xfrm>
            <a:custGeom>
              <a:avLst/>
              <a:gdLst/>
              <a:ahLst/>
              <a:cxnLst/>
              <a:rect l="l" t="t" r="r" b="b"/>
              <a:pathLst>
                <a:path w="743432" h="2267956">
                  <a:moveTo>
                    <a:pt x="153010" y="0"/>
                  </a:moveTo>
                  <a:lnTo>
                    <a:pt x="739935" y="802498"/>
                  </a:lnTo>
                  <a:cubicBezTo>
                    <a:pt x="742797" y="836944"/>
                    <a:pt x="743432" y="871661"/>
                    <a:pt x="743432" y="906572"/>
                  </a:cubicBezTo>
                  <a:cubicBezTo>
                    <a:pt x="743432" y="1423096"/>
                    <a:pt x="604182" y="1897161"/>
                    <a:pt x="371717" y="2267956"/>
                  </a:cubicBezTo>
                  <a:cubicBezTo>
                    <a:pt x="139252" y="1897161"/>
                    <a:pt x="0" y="1423097"/>
                    <a:pt x="0" y="906572"/>
                  </a:cubicBezTo>
                  <a:cubicBezTo>
                    <a:pt x="0" y="582676"/>
                    <a:pt x="54755" y="275477"/>
                    <a:pt x="15301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Oval 4"/>
            <p:cNvSpPr/>
            <p:nvPr userDrawn="1"/>
          </p:nvSpPr>
          <p:spPr>
            <a:xfrm rot="15468466">
              <a:off x="7708365" y="2180838"/>
              <a:ext cx="743432" cy="2302578"/>
            </a:xfrm>
            <a:custGeom>
              <a:avLst/>
              <a:gdLst/>
              <a:ahLst/>
              <a:cxnLst/>
              <a:rect l="l" t="t" r="r" b="b"/>
              <a:pathLst>
                <a:path w="743432" h="2302578">
                  <a:moveTo>
                    <a:pt x="687114" y="1921354"/>
                  </a:moveTo>
                  <a:cubicBezTo>
                    <a:pt x="659808" y="2054065"/>
                    <a:pt x="623026" y="2181706"/>
                    <a:pt x="576742" y="2302578"/>
                  </a:cubicBezTo>
                  <a:lnTo>
                    <a:pt x="133471" y="2206802"/>
                  </a:lnTo>
                  <a:cubicBezTo>
                    <a:pt x="47064" y="1947601"/>
                    <a:pt x="0" y="1661668"/>
                    <a:pt x="0" y="1361384"/>
                  </a:cubicBezTo>
                  <a:cubicBezTo>
                    <a:pt x="0" y="844859"/>
                    <a:pt x="139252" y="370796"/>
                    <a:pt x="371717" y="0"/>
                  </a:cubicBezTo>
                  <a:cubicBezTo>
                    <a:pt x="604182" y="370795"/>
                    <a:pt x="743432" y="844860"/>
                    <a:pt x="743432" y="1361384"/>
                  </a:cubicBezTo>
                  <a:cubicBezTo>
                    <a:pt x="743432" y="1555081"/>
                    <a:pt x="723850" y="1742806"/>
                    <a:pt x="687114" y="1921354"/>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Oval 4"/>
            <p:cNvSpPr/>
            <p:nvPr userDrawn="1"/>
          </p:nvSpPr>
          <p:spPr>
            <a:xfrm rot="21008439">
              <a:off x="6671827" y="2248406"/>
              <a:ext cx="743432" cy="2722768"/>
            </a:xfrm>
            <a:custGeom>
              <a:avLst/>
              <a:gdLst/>
              <a:ahLst/>
              <a:cxnLst/>
              <a:rect l="l" t="t" r="r" b="b"/>
              <a:pathLst>
                <a:path w="729953" h="2047814">
                  <a:moveTo>
                    <a:pt x="364977" y="0"/>
                  </a:moveTo>
                  <a:cubicBezTo>
                    <a:pt x="593227" y="278878"/>
                    <a:pt x="729953" y="635425"/>
                    <a:pt x="729953" y="1023907"/>
                  </a:cubicBezTo>
                  <a:cubicBezTo>
                    <a:pt x="729953" y="1412389"/>
                    <a:pt x="593227" y="1768936"/>
                    <a:pt x="364977" y="2047814"/>
                  </a:cubicBezTo>
                  <a:cubicBezTo>
                    <a:pt x="136727" y="1768936"/>
                    <a:pt x="0" y="1412389"/>
                    <a:pt x="0" y="1023907"/>
                  </a:cubicBezTo>
                  <a:cubicBezTo>
                    <a:pt x="0" y="635425"/>
                    <a:pt x="136727" y="278878"/>
                    <a:pt x="364977"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Oval 4"/>
            <p:cNvSpPr/>
            <p:nvPr userDrawn="1"/>
          </p:nvSpPr>
          <p:spPr>
            <a:xfrm rot="15778313">
              <a:off x="8086379" y="3562963"/>
              <a:ext cx="743432" cy="1474529"/>
            </a:xfrm>
            <a:custGeom>
              <a:avLst/>
              <a:gdLst/>
              <a:ahLst/>
              <a:cxnLst/>
              <a:rect l="l" t="t" r="r" b="b"/>
              <a:pathLst>
                <a:path w="743432" h="1474529">
                  <a:moveTo>
                    <a:pt x="739630" y="1474529"/>
                  </a:moveTo>
                  <a:lnTo>
                    <a:pt x="741" y="1383436"/>
                  </a:lnTo>
                  <a:cubicBezTo>
                    <a:pt x="28" y="1376098"/>
                    <a:pt x="0" y="1368746"/>
                    <a:pt x="0" y="1361384"/>
                  </a:cubicBezTo>
                  <a:cubicBezTo>
                    <a:pt x="0" y="844860"/>
                    <a:pt x="139252" y="370796"/>
                    <a:pt x="371716" y="0"/>
                  </a:cubicBezTo>
                  <a:cubicBezTo>
                    <a:pt x="604181" y="370796"/>
                    <a:pt x="743432" y="844860"/>
                    <a:pt x="743432" y="1361384"/>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2495" y="188640"/>
            <a:ext cx="2362205" cy="774194"/>
          </a:xfrm>
          <a:prstGeom prst="rect">
            <a:avLst/>
          </a:prstGeom>
        </p:spPr>
      </p:pic>
    </p:spTree>
    <p:extLst>
      <p:ext uri="{BB962C8B-B14F-4D97-AF65-F5344CB8AC3E}">
        <p14:creationId xmlns:p14="http://schemas.microsoft.com/office/powerpoint/2010/main" val="219993937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Lst>
  <p:hf sldNum="0" hdr="0" ftr="0" dt="0"/>
  <p:txStyles>
    <p:titleStyle>
      <a:lvl1pPr algn="r" defTabSz="914400" rtl="0" eaLnBrk="1" latinLnBrk="0" hangingPunct="1">
        <a:spcBef>
          <a:spcPct val="0"/>
        </a:spcBef>
        <a:buNone/>
        <a:defRPr sz="2000" b="1" i="0" kern="1200" baseline="0">
          <a:solidFill>
            <a:schemeClr val="accent1"/>
          </a:solidFill>
          <a:latin typeface="+mj-lt"/>
          <a:ea typeface="+mj-ea"/>
          <a:cs typeface="+mj-cs"/>
        </a:defRPr>
      </a:lvl1pPr>
    </p:titleStyle>
    <p:bodyStyle>
      <a:lvl1pPr marL="176213" indent="-176213" algn="l" defTabSz="914400" rtl="0" eaLnBrk="1" latinLnBrk="0" hangingPunct="1">
        <a:spcBef>
          <a:spcPct val="20000"/>
        </a:spcBef>
        <a:buFont typeface="Arial" pitchFamily="34" charset="0"/>
        <a:buChar char="•"/>
        <a:defRPr sz="2000" b="1" i="0" kern="1200" baseline="0">
          <a:solidFill>
            <a:schemeClr val="bg1"/>
          </a:solidFill>
          <a:latin typeface="+mn-lt"/>
          <a:ea typeface="+mn-ea"/>
          <a:cs typeface="+mn-cs"/>
        </a:defRPr>
      </a:lvl1pPr>
      <a:lvl2pPr marL="360363" indent="-184150" algn="l" defTabSz="914400" rtl="0" eaLnBrk="1" latinLnBrk="0" hangingPunct="1">
        <a:spcBef>
          <a:spcPct val="20000"/>
        </a:spcBef>
        <a:buFont typeface="Arial" pitchFamily="34" charset="0"/>
        <a:buChar char="•"/>
        <a:defRPr sz="1800" kern="1200" baseline="0">
          <a:solidFill>
            <a:schemeClr val="accent1">
              <a:lumMod val="20000"/>
              <a:lumOff val="80000"/>
            </a:schemeClr>
          </a:solidFill>
          <a:latin typeface="+mn-lt"/>
          <a:ea typeface="+mn-ea"/>
          <a:cs typeface="+mn-cs"/>
        </a:defRPr>
      </a:lvl2pPr>
      <a:lvl3pPr marL="536575" indent="-176213" algn="l" defTabSz="914400" rtl="0" eaLnBrk="1" latinLnBrk="0" hangingPunct="1">
        <a:spcBef>
          <a:spcPct val="20000"/>
        </a:spcBef>
        <a:buFont typeface="Arial" pitchFamily="34" charset="0"/>
        <a:buChar char="•"/>
        <a:defRPr sz="1800" kern="1200" baseline="0">
          <a:solidFill>
            <a:schemeClr val="accent1">
              <a:lumMod val="20000"/>
              <a:lumOff val="80000"/>
            </a:schemeClr>
          </a:solidFill>
          <a:latin typeface="+mn-lt"/>
          <a:ea typeface="+mn-ea"/>
          <a:cs typeface="+mn-cs"/>
        </a:defRPr>
      </a:lvl3pPr>
      <a:lvl4pPr marL="720725" indent="-184150" algn="l" defTabSz="914400" rtl="0" eaLnBrk="1" latinLnBrk="0" hangingPunct="1">
        <a:spcBef>
          <a:spcPct val="20000"/>
        </a:spcBef>
        <a:buFont typeface="Arial" pitchFamily="34" charset="0"/>
        <a:buChar char="•"/>
        <a:defRPr sz="1800" kern="1200" baseline="0">
          <a:solidFill>
            <a:schemeClr val="accent1">
              <a:lumMod val="20000"/>
              <a:lumOff val="80000"/>
            </a:schemeClr>
          </a:solidFill>
          <a:latin typeface="+mn-lt"/>
          <a:ea typeface="+mn-ea"/>
          <a:cs typeface="+mn-cs"/>
        </a:defRPr>
      </a:lvl4pPr>
      <a:lvl5pPr marL="896938" indent="-176213" algn="l" defTabSz="914400" rtl="0" eaLnBrk="1" latinLnBrk="0" hangingPunct="1">
        <a:spcBef>
          <a:spcPct val="20000"/>
        </a:spcBef>
        <a:buFont typeface="Arial" pitchFamily="34" charset="0"/>
        <a:buChar char="•"/>
        <a:defRPr sz="1800" kern="1200" baseline="0">
          <a:solidFill>
            <a:schemeClr val="accent1">
              <a:lumMod val="20000"/>
              <a:lumOff val="8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51920" y="285815"/>
            <a:ext cx="4752000" cy="432048"/>
          </a:xfrm>
          <a:prstGeom prst="rect">
            <a:avLst/>
          </a:prstGeom>
        </p:spPr>
        <p:txBody>
          <a:bodyPr vert="horz" lIns="0" tIns="45720" rIns="0" bIns="45720" rtlCol="0" anchor="ctr">
            <a:normAutofit/>
          </a:bodyPr>
          <a:lstStyle/>
          <a:p>
            <a:r>
              <a:rPr lang="en-US"/>
              <a:t>Click to edit Master title style</a:t>
            </a:r>
            <a:endParaRPr lang="en-AU" dirty="0"/>
          </a:p>
        </p:txBody>
      </p:sp>
      <p:sp>
        <p:nvSpPr>
          <p:cNvPr id="3" name="Text Placeholder 2"/>
          <p:cNvSpPr>
            <a:spLocks noGrp="1"/>
          </p:cNvSpPr>
          <p:nvPr>
            <p:ph type="body" idx="1"/>
          </p:nvPr>
        </p:nvSpPr>
        <p:spPr>
          <a:xfrm>
            <a:off x="360000" y="1116000"/>
            <a:ext cx="8424000" cy="50405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pic>
        <p:nvPicPr>
          <p:cNvPr id="5" name="Picture 4"/>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230706" y="188640"/>
            <a:ext cx="2362205" cy="774194"/>
          </a:xfrm>
          <a:prstGeom prst="rect">
            <a:avLst/>
          </a:prstGeom>
        </p:spPr>
      </p:pic>
    </p:spTree>
    <p:extLst>
      <p:ext uri="{BB962C8B-B14F-4D97-AF65-F5344CB8AC3E}">
        <p14:creationId xmlns:p14="http://schemas.microsoft.com/office/powerpoint/2010/main" val="2026897724"/>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6" r:id="rId14"/>
    <p:sldLayoutId id="2147483727" r:id="rId15"/>
  </p:sldLayoutIdLst>
  <p:hf sldNum="0" hdr="0" ftr="0" dt="0"/>
  <p:txStyles>
    <p:titleStyle>
      <a:lvl1pPr algn="r" defTabSz="914400" rtl="0" eaLnBrk="1" latinLnBrk="0" hangingPunct="1">
        <a:spcBef>
          <a:spcPct val="0"/>
        </a:spcBef>
        <a:buNone/>
        <a:defRPr sz="2000" b="1" i="0" kern="1200" baseline="0">
          <a:solidFill>
            <a:schemeClr val="bg1"/>
          </a:solidFill>
          <a:latin typeface="+mj-lt"/>
          <a:ea typeface="+mj-ea"/>
          <a:cs typeface="+mj-cs"/>
        </a:defRPr>
      </a:lvl1pPr>
    </p:titleStyle>
    <p:bodyStyle>
      <a:lvl1pPr marL="176213" indent="-176213" algn="l" defTabSz="914400" rtl="0" eaLnBrk="1" latinLnBrk="0" hangingPunct="1">
        <a:spcBef>
          <a:spcPct val="20000"/>
        </a:spcBef>
        <a:buFont typeface="Arial" pitchFamily="34" charset="0"/>
        <a:buChar char="•"/>
        <a:defRPr sz="2000" b="1" i="0" kern="1200" baseline="0">
          <a:solidFill>
            <a:schemeClr val="accent1"/>
          </a:solidFill>
          <a:latin typeface="+mn-lt"/>
          <a:ea typeface="+mn-ea"/>
          <a:cs typeface="+mn-cs"/>
        </a:defRPr>
      </a:lvl1pPr>
      <a:lvl2pPr marL="360363" indent="-184150" algn="l" defTabSz="914400" rtl="0" eaLnBrk="1" latinLnBrk="0" hangingPunct="1">
        <a:spcBef>
          <a:spcPct val="20000"/>
        </a:spcBef>
        <a:buFont typeface="Arial" pitchFamily="34" charset="0"/>
        <a:buChar char="•"/>
        <a:defRPr sz="1800" kern="1200" baseline="0">
          <a:solidFill>
            <a:schemeClr val="tx1">
              <a:lumMod val="65000"/>
              <a:lumOff val="35000"/>
            </a:schemeClr>
          </a:solidFill>
          <a:latin typeface="+mn-lt"/>
          <a:ea typeface="+mn-ea"/>
          <a:cs typeface="+mn-cs"/>
        </a:defRPr>
      </a:lvl2pPr>
      <a:lvl3pPr marL="536575" indent="-176213" algn="l" defTabSz="914400" rtl="0" eaLnBrk="1" latinLnBrk="0" hangingPunct="1">
        <a:spcBef>
          <a:spcPct val="20000"/>
        </a:spcBef>
        <a:buFont typeface="Arial" pitchFamily="34" charset="0"/>
        <a:buChar char="•"/>
        <a:defRPr sz="1800" kern="1200" baseline="0">
          <a:solidFill>
            <a:schemeClr val="tx1">
              <a:lumMod val="65000"/>
              <a:lumOff val="35000"/>
            </a:schemeClr>
          </a:solidFill>
          <a:latin typeface="+mn-lt"/>
          <a:ea typeface="+mn-ea"/>
          <a:cs typeface="+mn-cs"/>
        </a:defRPr>
      </a:lvl3pPr>
      <a:lvl4pPr marL="720725" indent="-184150" algn="l" defTabSz="914400" rtl="0" eaLnBrk="1" latinLnBrk="0" hangingPunct="1">
        <a:spcBef>
          <a:spcPct val="20000"/>
        </a:spcBef>
        <a:buFont typeface="Arial" pitchFamily="34" charset="0"/>
        <a:buChar char="•"/>
        <a:defRPr sz="1800" kern="1200" baseline="0">
          <a:solidFill>
            <a:schemeClr val="tx1">
              <a:lumMod val="65000"/>
              <a:lumOff val="35000"/>
            </a:schemeClr>
          </a:solidFill>
          <a:latin typeface="+mn-lt"/>
          <a:ea typeface="+mn-ea"/>
          <a:cs typeface="+mn-cs"/>
        </a:defRPr>
      </a:lvl4pPr>
      <a:lvl5pPr marL="896938" indent="-176213" algn="l" defTabSz="914400" rtl="0" eaLnBrk="1" latinLnBrk="0" hangingPunct="1">
        <a:spcBef>
          <a:spcPct val="20000"/>
        </a:spcBef>
        <a:buFont typeface="Arial" pitchFamily="34" charset="0"/>
        <a:buChar char="•"/>
        <a:defRPr sz="1800" kern="1200" baseline="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2.xml"/><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8" Type="http://schemas.openxmlformats.org/officeDocument/2006/relationships/comments" Target="../comments/comment3.xml"/><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8" Type="http://schemas.openxmlformats.org/officeDocument/2006/relationships/hyperlink" Target="https://www.agric.wa.gov.au/generating-more-profit-your-farm-business" TargetMode="External"/><Relationship Id="rId3" Type="http://schemas.openxmlformats.org/officeDocument/2006/relationships/hyperlink" Target="http://www.planfarm.com.au/resources/planfarm-bankwest-benchmarks.html" TargetMode="External"/><Relationship Id="rId7" Type="http://schemas.openxmlformats.org/officeDocument/2006/relationships/hyperlink" Target="https://grdc.com.au/resources-and-publications/all-publications/publications/2017/02/farmgrossmarginguide2017" TargetMode="External"/><Relationship Id="rId2" Type="http://schemas.openxmlformats.org/officeDocument/2006/relationships/notesSlide" Target="../notesSlides/notesSlide16.xml"/><Relationship Id="rId1" Type="http://schemas.openxmlformats.org/officeDocument/2006/relationships/slideLayout" Target="../slideLayouts/slideLayout5.xml"/><Relationship Id="rId6" Type="http://schemas.openxmlformats.org/officeDocument/2006/relationships/hyperlink" Target="https://www.mla.com.au/extension-training-and-tools/making-more-from-sheep/" TargetMode="External"/><Relationship Id="rId5" Type="http://schemas.openxmlformats.org/officeDocument/2006/relationships/hyperlink" Target="https://www.agric.wa.gov.au/sheep/business-information-sheep-enterprises" TargetMode="External"/><Relationship Id="rId4" Type="http://schemas.openxmlformats.org/officeDocument/2006/relationships/hyperlink" Target="https://grdc.com.au/__data/assets/pdf_file/0024/165921/8135-farm-financial-tool-cash-flow-budget-fs-pdf.pdf.pdf" TargetMode="Externa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7.xml"/><Relationship Id="rId1" Type="http://schemas.openxmlformats.org/officeDocument/2006/relationships/slideLayout" Target="../slideLayouts/slideLayout5.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comments" Target="../comments/commen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comments" Target="../comments/comment2.xml"/><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53716" y="4566442"/>
            <a:ext cx="8424000" cy="1752600"/>
          </a:xfrm>
        </p:spPr>
        <p:txBody>
          <a:bodyPr>
            <a:normAutofit/>
          </a:bodyPr>
          <a:lstStyle/>
          <a:p>
            <a:r>
              <a:rPr lang="en-AU" sz="2400" dirty="0"/>
              <a:t>Facilitated by Doug Watson</a:t>
            </a:r>
          </a:p>
        </p:txBody>
      </p:sp>
      <p:sp>
        <p:nvSpPr>
          <p:cNvPr id="4" name="Title 3"/>
          <p:cNvSpPr>
            <a:spLocks noGrp="1"/>
          </p:cNvSpPr>
          <p:nvPr>
            <p:ph type="ctrTitle"/>
          </p:nvPr>
        </p:nvSpPr>
        <p:spPr>
          <a:xfrm>
            <a:off x="353716" y="2564904"/>
            <a:ext cx="8424000" cy="1470025"/>
          </a:xfrm>
        </p:spPr>
        <p:txBody>
          <a:bodyPr>
            <a:normAutofit/>
          </a:bodyPr>
          <a:lstStyle/>
          <a:p>
            <a:pPr marL="2693988" indent="-2693988"/>
            <a:r>
              <a:rPr lang="en-AU" sz="3600" dirty="0"/>
              <a:t>Webinar 4 – Short Term Financial Decisions</a:t>
            </a:r>
          </a:p>
        </p:txBody>
      </p:sp>
      <p:sp>
        <p:nvSpPr>
          <p:cNvPr id="6" name="Subtitle 4">
            <a:extLst>
              <a:ext uri="{FF2B5EF4-FFF2-40B4-BE49-F238E27FC236}">
                <a16:creationId xmlns:a16="http://schemas.microsoft.com/office/drawing/2014/main" xmlns="" id="{C411D68D-3EEF-4CC5-9CB0-9E3837FAD092}"/>
              </a:ext>
            </a:extLst>
          </p:cNvPr>
          <p:cNvSpPr txBox="1">
            <a:spLocks/>
          </p:cNvSpPr>
          <p:nvPr/>
        </p:nvSpPr>
        <p:spPr>
          <a:xfrm>
            <a:off x="392009" y="1340768"/>
            <a:ext cx="8424000" cy="1752600"/>
          </a:xfrm>
          <a:prstGeom prst="rect">
            <a:avLst/>
          </a:prstGeom>
        </p:spPr>
        <p:txBody>
          <a:bodyPr vert="horz" lIns="0" tIns="45720" rIns="0" bIns="45720" rtlCol="0">
            <a:normAutofit/>
          </a:bodyPr>
          <a:lstStyle>
            <a:lvl1pPr marL="0" indent="0" algn="l" defTabSz="914400" rtl="0" eaLnBrk="1" latinLnBrk="0" hangingPunct="1">
              <a:spcBef>
                <a:spcPct val="20000"/>
              </a:spcBef>
              <a:buFont typeface="Arial" pitchFamily="34" charset="0"/>
              <a:buNone/>
              <a:defRPr sz="2000" b="0" i="0" kern="1200" baseline="0">
                <a:solidFill>
                  <a:schemeClr val="bg1"/>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baseline="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1800" kern="1200" baseline="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baseline="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spc="0" normalizeH="0" noProof="0" dirty="0">
                <a:ln>
                  <a:noFill/>
                </a:ln>
                <a:solidFill>
                  <a:prstClr val="white"/>
                </a:solidFill>
                <a:effectLst/>
                <a:uLnTx/>
                <a:uFillTx/>
                <a:latin typeface="Arial"/>
                <a:ea typeface="+mn-ea"/>
                <a:cs typeface="+mn-cs"/>
              </a:rPr>
              <a:t>Sheep Industry Business Innovation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spc="0" normalizeH="0" noProof="0" dirty="0">
                <a:ln>
                  <a:noFill/>
                </a:ln>
                <a:solidFill>
                  <a:prstClr val="white"/>
                </a:solidFill>
                <a:effectLst/>
                <a:uLnTx/>
                <a:uFillTx/>
                <a:latin typeface="Arial"/>
                <a:ea typeface="+mn-ea"/>
                <a:cs typeface="+mn-cs"/>
              </a:rPr>
              <a:t>Financial Intelligence Webinar Series</a:t>
            </a:r>
            <a:r>
              <a:rPr kumimoji="0" lang="en-AU" sz="2400" b="0" i="0" u="none" strike="noStrike" kern="1200" cap="all" spc="0" normalizeH="0" baseline="0" noProof="0" dirty="0">
                <a:ln>
                  <a:noFill/>
                </a:ln>
                <a:solidFill>
                  <a:prstClr val="white"/>
                </a:solidFill>
                <a:effectLst/>
                <a:uLnTx/>
                <a:uFillTx/>
                <a:latin typeface="Arial"/>
                <a:ea typeface="+mn-ea"/>
                <a:cs typeface="+mn-cs"/>
              </a:rPr>
              <a:t> </a:t>
            </a:r>
          </a:p>
        </p:txBody>
      </p:sp>
    </p:spTree>
    <p:extLst>
      <p:ext uri="{BB962C8B-B14F-4D97-AF65-F5344CB8AC3E}">
        <p14:creationId xmlns:p14="http://schemas.microsoft.com/office/powerpoint/2010/main" val="5658376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B4AF7A-23EC-43B2-B556-C6353CD54C26}"/>
              </a:ext>
            </a:extLst>
          </p:cNvPr>
          <p:cNvSpPr>
            <a:spLocks noGrp="1"/>
          </p:cNvSpPr>
          <p:nvPr>
            <p:ph type="title"/>
          </p:nvPr>
        </p:nvSpPr>
        <p:spPr/>
        <p:txBody>
          <a:bodyPr>
            <a:normAutofit fontScale="90000"/>
          </a:bodyPr>
          <a:lstStyle/>
          <a:p>
            <a:r>
              <a:rPr lang="en-AU" dirty="0"/>
              <a:t>Revenue is vanity, profit is sanity, cash is reality!</a:t>
            </a:r>
          </a:p>
        </p:txBody>
      </p:sp>
      <p:sp>
        <p:nvSpPr>
          <p:cNvPr id="7" name="Freeform: Shape 6">
            <a:extLst>
              <a:ext uri="{FF2B5EF4-FFF2-40B4-BE49-F238E27FC236}">
                <a16:creationId xmlns:a16="http://schemas.microsoft.com/office/drawing/2014/main" xmlns="" id="{790C0DF9-FAD5-4C49-AD79-0D11024C09B5}"/>
              </a:ext>
            </a:extLst>
          </p:cNvPr>
          <p:cNvSpPr/>
          <p:nvPr/>
        </p:nvSpPr>
        <p:spPr>
          <a:xfrm>
            <a:off x="364475" y="1684462"/>
            <a:ext cx="2103762" cy="820462"/>
          </a:xfrm>
          <a:custGeom>
            <a:avLst/>
            <a:gdLst>
              <a:gd name="connsiteX0" fmla="*/ 0 w 2103762"/>
              <a:gd name="connsiteY0" fmla="*/ 0 h 820462"/>
              <a:gd name="connsiteX1" fmla="*/ 2103762 w 2103762"/>
              <a:gd name="connsiteY1" fmla="*/ 0 h 820462"/>
              <a:gd name="connsiteX2" fmla="*/ 2103762 w 2103762"/>
              <a:gd name="connsiteY2" fmla="*/ 820462 h 820462"/>
              <a:gd name="connsiteX3" fmla="*/ 0 w 2103762"/>
              <a:gd name="connsiteY3" fmla="*/ 820462 h 820462"/>
              <a:gd name="connsiteX4" fmla="*/ 0 w 2103762"/>
              <a:gd name="connsiteY4" fmla="*/ 0 h 8204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762" h="820462">
                <a:moveTo>
                  <a:pt x="0" y="0"/>
                </a:moveTo>
                <a:lnTo>
                  <a:pt x="2103762" y="0"/>
                </a:lnTo>
                <a:lnTo>
                  <a:pt x="2103762" y="820462"/>
                </a:lnTo>
                <a:lnTo>
                  <a:pt x="0" y="82046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84912" tIns="66040" rIns="184912" bIns="66040" numCol="1" spcCol="1270" anchor="ctr" anchorCtr="0">
            <a:noAutofit/>
          </a:bodyPr>
          <a:lstStyle/>
          <a:p>
            <a:pPr marL="0" lvl="0" indent="0" algn="r" defTabSz="1155700">
              <a:lnSpc>
                <a:spcPct val="90000"/>
              </a:lnSpc>
              <a:spcBef>
                <a:spcPct val="0"/>
              </a:spcBef>
              <a:spcAft>
                <a:spcPct val="35000"/>
              </a:spcAft>
              <a:buNone/>
            </a:pPr>
            <a:r>
              <a:rPr lang="en-AU" sz="2600" kern="1200" dirty="0">
                <a:solidFill>
                  <a:schemeClr val="tx1"/>
                </a:solidFill>
              </a:rPr>
              <a:t>Cash flow budget</a:t>
            </a:r>
          </a:p>
        </p:txBody>
      </p:sp>
      <p:sp>
        <p:nvSpPr>
          <p:cNvPr id="8" name="Left Brace 7">
            <a:extLst>
              <a:ext uri="{FF2B5EF4-FFF2-40B4-BE49-F238E27FC236}">
                <a16:creationId xmlns:a16="http://schemas.microsoft.com/office/drawing/2014/main" xmlns="" id="{D15B9E45-AEF4-4110-A11F-C5F7B0E69492}"/>
              </a:ext>
            </a:extLst>
          </p:cNvPr>
          <p:cNvSpPr/>
          <p:nvPr/>
        </p:nvSpPr>
        <p:spPr>
          <a:xfrm>
            <a:off x="2468238" y="1299870"/>
            <a:ext cx="420752" cy="1589646"/>
          </a:xfrm>
          <a:prstGeom prst="leftBrace">
            <a:avLst>
              <a:gd name="adj1" fmla="val 35000"/>
              <a:gd name="adj2" fmla="val 50000"/>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9" name="Freeform: Shape 8">
            <a:extLst>
              <a:ext uri="{FF2B5EF4-FFF2-40B4-BE49-F238E27FC236}">
                <a16:creationId xmlns:a16="http://schemas.microsoft.com/office/drawing/2014/main" xmlns="" id="{7E0D73A0-C712-485D-97FF-1A01458873E5}"/>
              </a:ext>
            </a:extLst>
          </p:cNvPr>
          <p:cNvSpPr/>
          <p:nvPr/>
        </p:nvSpPr>
        <p:spPr>
          <a:xfrm>
            <a:off x="3057291" y="1299870"/>
            <a:ext cx="5722233" cy="1589646"/>
          </a:xfrm>
          <a:custGeom>
            <a:avLst/>
            <a:gdLst>
              <a:gd name="connsiteX0" fmla="*/ 0 w 5722233"/>
              <a:gd name="connsiteY0" fmla="*/ 0 h 1589646"/>
              <a:gd name="connsiteX1" fmla="*/ 5722233 w 5722233"/>
              <a:gd name="connsiteY1" fmla="*/ 0 h 1589646"/>
              <a:gd name="connsiteX2" fmla="*/ 5722233 w 5722233"/>
              <a:gd name="connsiteY2" fmla="*/ 1589646 h 1589646"/>
              <a:gd name="connsiteX3" fmla="*/ 0 w 5722233"/>
              <a:gd name="connsiteY3" fmla="*/ 1589646 h 1589646"/>
              <a:gd name="connsiteX4" fmla="*/ 0 w 5722233"/>
              <a:gd name="connsiteY4" fmla="*/ 0 h 15896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2233" h="1589646">
                <a:moveTo>
                  <a:pt x="0" y="0"/>
                </a:moveTo>
                <a:lnTo>
                  <a:pt x="5722233" y="0"/>
                </a:lnTo>
                <a:lnTo>
                  <a:pt x="5722233" y="1589646"/>
                </a:lnTo>
                <a:lnTo>
                  <a:pt x="0" y="1589646"/>
                </a:lnTo>
                <a:lnTo>
                  <a:pt x="0" y="0"/>
                </a:lnTo>
                <a:close/>
              </a:path>
            </a:pathLst>
          </a:custGeom>
          <a:solidFill>
            <a:srgbClr val="0B8359"/>
          </a:solidFill>
          <a:effectLst>
            <a:outerShdw blurRad="149987" dist="250190" dir="8460000" rotWithShape="0">
              <a:srgbClr val="000000">
                <a:alpha val="28000"/>
              </a:srgbClr>
            </a:outerShdw>
          </a:effectLst>
        </p:spPr>
        <p:style>
          <a:lnRef idx="0">
            <a:schemeClr val="accent1"/>
          </a:lnRef>
          <a:fillRef idx="3">
            <a:schemeClr val="accent1"/>
          </a:fillRef>
          <a:effectRef idx="3">
            <a:schemeClr val="accent1"/>
          </a:effectRef>
          <a:fontRef idx="minor">
            <a:schemeClr val="lt1"/>
          </a:fontRef>
        </p:style>
        <p:txBody>
          <a:bodyPr spcFirstLastPara="0" vert="horz" wrap="square" lIns="99060" tIns="99060" rIns="99060" bIns="99060" numCol="1" spcCol="1270" anchor="ctr" anchorCtr="0">
            <a:noAutofit/>
          </a:bodyPr>
          <a:lstStyle/>
          <a:p>
            <a:pPr marL="228600" lvl="1" indent="-228600" algn="l" defTabSz="1155700">
              <a:lnSpc>
                <a:spcPct val="90000"/>
              </a:lnSpc>
              <a:spcBef>
                <a:spcPct val="0"/>
              </a:spcBef>
              <a:spcAft>
                <a:spcPct val="15000"/>
              </a:spcAft>
              <a:buChar char="•"/>
            </a:pPr>
            <a:r>
              <a:rPr lang="en-AU" sz="2600" kern="1200" dirty="0">
                <a:solidFill>
                  <a:schemeClr val="bg1"/>
                </a:solidFill>
              </a:rPr>
              <a:t>A monthly summary of all cash inflows and outflows over 12 months. It has a starting balance, movement and a closing balance. </a:t>
            </a:r>
          </a:p>
        </p:txBody>
      </p:sp>
      <p:sp>
        <p:nvSpPr>
          <p:cNvPr id="10" name="Freeform: Shape 9">
            <a:extLst>
              <a:ext uri="{FF2B5EF4-FFF2-40B4-BE49-F238E27FC236}">
                <a16:creationId xmlns:a16="http://schemas.microsoft.com/office/drawing/2014/main" xmlns="" id="{75C054BC-9FF0-4CD0-A75A-AD905D128E2F}"/>
              </a:ext>
            </a:extLst>
          </p:cNvPr>
          <p:cNvSpPr/>
          <p:nvPr/>
        </p:nvSpPr>
        <p:spPr>
          <a:xfrm>
            <a:off x="364475" y="3353129"/>
            <a:ext cx="2103762" cy="514800"/>
          </a:xfrm>
          <a:custGeom>
            <a:avLst/>
            <a:gdLst>
              <a:gd name="connsiteX0" fmla="*/ 0 w 2103762"/>
              <a:gd name="connsiteY0" fmla="*/ 0 h 514800"/>
              <a:gd name="connsiteX1" fmla="*/ 2103762 w 2103762"/>
              <a:gd name="connsiteY1" fmla="*/ 0 h 514800"/>
              <a:gd name="connsiteX2" fmla="*/ 2103762 w 2103762"/>
              <a:gd name="connsiteY2" fmla="*/ 514800 h 514800"/>
              <a:gd name="connsiteX3" fmla="*/ 0 w 2103762"/>
              <a:gd name="connsiteY3" fmla="*/ 514800 h 514800"/>
              <a:gd name="connsiteX4" fmla="*/ 0 w 2103762"/>
              <a:gd name="connsiteY4" fmla="*/ 0 h 51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762" h="514800">
                <a:moveTo>
                  <a:pt x="0" y="0"/>
                </a:moveTo>
                <a:lnTo>
                  <a:pt x="2103762" y="0"/>
                </a:lnTo>
                <a:lnTo>
                  <a:pt x="2103762" y="514800"/>
                </a:lnTo>
                <a:lnTo>
                  <a:pt x="0" y="5148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84912" tIns="66040" rIns="184912" bIns="66040" numCol="1" spcCol="1270" anchor="ctr" anchorCtr="0">
            <a:noAutofit/>
          </a:bodyPr>
          <a:lstStyle/>
          <a:p>
            <a:pPr marL="0" lvl="0" indent="0" algn="r" defTabSz="1155700">
              <a:lnSpc>
                <a:spcPct val="90000"/>
              </a:lnSpc>
              <a:spcBef>
                <a:spcPct val="0"/>
              </a:spcBef>
              <a:spcAft>
                <a:spcPct val="35000"/>
              </a:spcAft>
              <a:buNone/>
            </a:pPr>
            <a:r>
              <a:rPr lang="en-AU" sz="2600" kern="1200" dirty="0">
                <a:solidFill>
                  <a:schemeClr val="tx1"/>
                </a:solidFill>
              </a:rPr>
              <a:t>Importance</a:t>
            </a:r>
          </a:p>
        </p:txBody>
      </p:sp>
      <p:sp>
        <p:nvSpPr>
          <p:cNvPr id="11" name="Left Brace 10">
            <a:extLst>
              <a:ext uri="{FF2B5EF4-FFF2-40B4-BE49-F238E27FC236}">
                <a16:creationId xmlns:a16="http://schemas.microsoft.com/office/drawing/2014/main" xmlns="" id="{1EDE998B-B65B-4904-9AF2-8DA54FA1B4CE}"/>
              </a:ext>
            </a:extLst>
          </p:cNvPr>
          <p:cNvSpPr/>
          <p:nvPr/>
        </p:nvSpPr>
        <p:spPr>
          <a:xfrm>
            <a:off x="2468238" y="2983117"/>
            <a:ext cx="420752" cy="1254825"/>
          </a:xfrm>
          <a:prstGeom prst="leftBrace">
            <a:avLst>
              <a:gd name="adj1" fmla="val 35000"/>
              <a:gd name="adj2" fmla="val 50000"/>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2" name="Freeform: Shape 11">
            <a:extLst>
              <a:ext uri="{FF2B5EF4-FFF2-40B4-BE49-F238E27FC236}">
                <a16:creationId xmlns:a16="http://schemas.microsoft.com/office/drawing/2014/main" xmlns="" id="{08AE79D7-4D76-4DB4-A0F5-59C5BBE30F35}"/>
              </a:ext>
            </a:extLst>
          </p:cNvPr>
          <p:cNvSpPr/>
          <p:nvPr/>
        </p:nvSpPr>
        <p:spPr>
          <a:xfrm>
            <a:off x="3057291" y="2983117"/>
            <a:ext cx="5722233" cy="1254825"/>
          </a:xfrm>
          <a:custGeom>
            <a:avLst/>
            <a:gdLst>
              <a:gd name="connsiteX0" fmla="*/ 0 w 5722233"/>
              <a:gd name="connsiteY0" fmla="*/ 0 h 1254825"/>
              <a:gd name="connsiteX1" fmla="*/ 5722233 w 5722233"/>
              <a:gd name="connsiteY1" fmla="*/ 0 h 1254825"/>
              <a:gd name="connsiteX2" fmla="*/ 5722233 w 5722233"/>
              <a:gd name="connsiteY2" fmla="*/ 1254825 h 1254825"/>
              <a:gd name="connsiteX3" fmla="*/ 0 w 5722233"/>
              <a:gd name="connsiteY3" fmla="*/ 1254825 h 1254825"/>
              <a:gd name="connsiteX4" fmla="*/ 0 w 5722233"/>
              <a:gd name="connsiteY4" fmla="*/ 0 h 125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2233" h="1254825">
                <a:moveTo>
                  <a:pt x="0" y="0"/>
                </a:moveTo>
                <a:lnTo>
                  <a:pt x="5722233" y="0"/>
                </a:lnTo>
                <a:lnTo>
                  <a:pt x="5722233" y="1254825"/>
                </a:lnTo>
                <a:lnTo>
                  <a:pt x="0" y="1254825"/>
                </a:lnTo>
                <a:lnTo>
                  <a:pt x="0" y="0"/>
                </a:lnTo>
                <a:close/>
              </a:path>
            </a:pathLst>
          </a:custGeom>
          <a:solidFill>
            <a:srgbClr val="1EA470"/>
          </a:solidFill>
          <a:effectLst>
            <a:outerShdw blurRad="149987" dist="250190" dir="8460000" rotWithShape="0">
              <a:srgbClr val="000000">
                <a:alpha val="28000"/>
              </a:srgbClr>
            </a:outerShdw>
          </a:effectLst>
        </p:spPr>
        <p:style>
          <a:lnRef idx="0">
            <a:schemeClr val="accent1"/>
          </a:lnRef>
          <a:fillRef idx="3">
            <a:schemeClr val="accent1"/>
          </a:fillRef>
          <a:effectRef idx="3">
            <a:schemeClr val="accent1"/>
          </a:effectRef>
          <a:fontRef idx="minor">
            <a:schemeClr val="lt1"/>
          </a:fontRef>
        </p:style>
        <p:txBody>
          <a:bodyPr spcFirstLastPara="0" vert="horz" wrap="square" lIns="99060" tIns="99060" rIns="99060" bIns="99060" numCol="1" spcCol="1270" anchor="ctr" anchorCtr="0">
            <a:noAutofit/>
          </a:bodyPr>
          <a:lstStyle/>
          <a:p>
            <a:pPr marL="228600" lvl="1" indent="-228600" algn="l" defTabSz="1155700">
              <a:lnSpc>
                <a:spcPct val="90000"/>
              </a:lnSpc>
              <a:spcBef>
                <a:spcPct val="0"/>
              </a:spcBef>
              <a:spcAft>
                <a:spcPct val="15000"/>
              </a:spcAft>
              <a:buChar char="•"/>
            </a:pPr>
            <a:r>
              <a:rPr lang="en-AU" sz="2600" kern="1200" dirty="0">
                <a:solidFill>
                  <a:schemeClr val="bg1"/>
                </a:solidFill>
              </a:rPr>
              <a:t>Demonstrates </a:t>
            </a:r>
            <a:r>
              <a:rPr lang="en-AU" sz="2600" kern="1200" dirty="0" smtClean="0">
                <a:solidFill>
                  <a:schemeClr val="bg1"/>
                </a:solidFill>
              </a:rPr>
              <a:t>an </a:t>
            </a:r>
            <a:r>
              <a:rPr lang="en-AU" sz="2600" kern="1200" dirty="0">
                <a:solidFill>
                  <a:schemeClr val="bg1"/>
                </a:solidFill>
              </a:rPr>
              <a:t>ability to pay your bills (including interest and loan repayments) on time.</a:t>
            </a:r>
          </a:p>
        </p:txBody>
      </p:sp>
      <p:sp>
        <p:nvSpPr>
          <p:cNvPr id="13" name="Freeform: Shape 12">
            <a:extLst>
              <a:ext uri="{FF2B5EF4-FFF2-40B4-BE49-F238E27FC236}">
                <a16:creationId xmlns:a16="http://schemas.microsoft.com/office/drawing/2014/main" xmlns="" id="{964BF60D-A11F-4C7C-BF3C-7DEE24FBEE0B}"/>
              </a:ext>
            </a:extLst>
          </p:cNvPr>
          <p:cNvSpPr/>
          <p:nvPr/>
        </p:nvSpPr>
        <p:spPr>
          <a:xfrm>
            <a:off x="364475" y="4894604"/>
            <a:ext cx="2103762" cy="514800"/>
          </a:xfrm>
          <a:custGeom>
            <a:avLst/>
            <a:gdLst>
              <a:gd name="connsiteX0" fmla="*/ 0 w 2103762"/>
              <a:gd name="connsiteY0" fmla="*/ 0 h 514800"/>
              <a:gd name="connsiteX1" fmla="*/ 2103762 w 2103762"/>
              <a:gd name="connsiteY1" fmla="*/ 0 h 514800"/>
              <a:gd name="connsiteX2" fmla="*/ 2103762 w 2103762"/>
              <a:gd name="connsiteY2" fmla="*/ 514800 h 514800"/>
              <a:gd name="connsiteX3" fmla="*/ 0 w 2103762"/>
              <a:gd name="connsiteY3" fmla="*/ 514800 h 514800"/>
              <a:gd name="connsiteX4" fmla="*/ 0 w 2103762"/>
              <a:gd name="connsiteY4" fmla="*/ 0 h 51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762" h="514800">
                <a:moveTo>
                  <a:pt x="0" y="0"/>
                </a:moveTo>
                <a:lnTo>
                  <a:pt x="2103762" y="0"/>
                </a:lnTo>
                <a:lnTo>
                  <a:pt x="2103762" y="514800"/>
                </a:lnTo>
                <a:lnTo>
                  <a:pt x="0" y="5148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84912" tIns="66040" rIns="184912" bIns="66040" numCol="1" spcCol="1270" anchor="ctr" anchorCtr="0">
            <a:noAutofit/>
          </a:bodyPr>
          <a:lstStyle/>
          <a:p>
            <a:pPr marL="0" lvl="0" indent="0" algn="r" defTabSz="1155700">
              <a:lnSpc>
                <a:spcPct val="90000"/>
              </a:lnSpc>
              <a:spcBef>
                <a:spcPct val="0"/>
              </a:spcBef>
              <a:spcAft>
                <a:spcPct val="35000"/>
              </a:spcAft>
              <a:buNone/>
            </a:pPr>
            <a:r>
              <a:rPr lang="en-AU" sz="2600" kern="1200" dirty="0">
                <a:solidFill>
                  <a:schemeClr val="tx1"/>
                </a:solidFill>
              </a:rPr>
              <a:t>Uses</a:t>
            </a:r>
          </a:p>
        </p:txBody>
      </p:sp>
      <p:sp>
        <p:nvSpPr>
          <p:cNvPr id="14" name="Left Brace 13">
            <a:extLst>
              <a:ext uri="{FF2B5EF4-FFF2-40B4-BE49-F238E27FC236}">
                <a16:creationId xmlns:a16="http://schemas.microsoft.com/office/drawing/2014/main" xmlns="" id="{3580F960-B03B-4FBF-919E-E8C7DD3D8645}"/>
              </a:ext>
            </a:extLst>
          </p:cNvPr>
          <p:cNvSpPr/>
          <p:nvPr/>
        </p:nvSpPr>
        <p:spPr>
          <a:xfrm>
            <a:off x="2468238" y="4331542"/>
            <a:ext cx="420752" cy="1640924"/>
          </a:xfrm>
          <a:prstGeom prst="leftBrace">
            <a:avLst>
              <a:gd name="adj1" fmla="val 35000"/>
              <a:gd name="adj2" fmla="val 50000"/>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5" name="Freeform: Shape 14">
            <a:extLst>
              <a:ext uri="{FF2B5EF4-FFF2-40B4-BE49-F238E27FC236}">
                <a16:creationId xmlns:a16="http://schemas.microsoft.com/office/drawing/2014/main" xmlns="" id="{987B6AE2-6A94-41DE-A58F-31DC029FE7D7}"/>
              </a:ext>
            </a:extLst>
          </p:cNvPr>
          <p:cNvSpPr/>
          <p:nvPr/>
        </p:nvSpPr>
        <p:spPr>
          <a:xfrm>
            <a:off x="3057291" y="4331542"/>
            <a:ext cx="5722233" cy="1640924"/>
          </a:xfrm>
          <a:custGeom>
            <a:avLst/>
            <a:gdLst>
              <a:gd name="connsiteX0" fmla="*/ 0 w 5722233"/>
              <a:gd name="connsiteY0" fmla="*/ 0 h 1640924"/>
              <a:gd name="connsiteX1" fmla="*/ 5722233 w 5722233"/>
              <a:gd name="connsiteY1" fmla="*/ 0 h 1640924"/>
              <a:gd name="connsiteX2" fmla="*/ 5722233 w 5722233"/>
              <a:gd name="connsiteY2" fmla="*/ 1640924 h 1640924"/>
              <a:gd name="connsiteX3" fmla="*/ 0 w 5722233"/>
              <a:gd name="connsiteY3" fmla="*/ 1640924 h 1640924"/>
              <a:gd name="connsiteX4" fmla="*/ 0 w 5722233"/>
              <a:gd name="connsiteY4" fmla="*/ 0 h 16409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2233" h="1640924">
                <a:moveTo>
                  <a:pt x="0" y="0"/>
                </a:moveTo>
                <a:lnTo>
                  <a:pt x="5722233" y="0"/>
                </a:lnTo>
                <a:lnTo>
                  <a:pt x="5722233" y="1640924"/>
                </a:lnTo>
                <a:lnTo>
                  <a:pt x="0" y="1640924"/>
                </a:lnTo>
                <a:lnTo>
                  <a:pt x="0" y="0"/>
                </a:lnTo>
                <a:close/>
              </a:path>
            </a:pathLst>
          </a:custGeom>
          <a:solidFill>
            <a:srgbClr val="3ABD85"/>
          </a:solidFill>
          <a:effectLst>
            <a:outerShdw blurRad="149987" dist="250190" dir="8460000" rotWithShape="0">
              <a:srgbClr val="000000">
                <a:alpha val="28000"/>
              </a:srgbClr>
            </a:outerShdw>
          </a:effectLst>
        </p:spPr>
        <p:style>
          <a:lnRef idx="0">
            <a:schemeClr val="accent1"/>
          </a:lnRef>
          <a:fillRef idx="3">
            <a:schemeClr val="accent1"/>
          </a:fillRef>
          <a:effectRef idx="3">
            <a:schemeClr val="accent1"/>
          </a:effectRef>
          <a:fontRef idx="minor">
            <a:schemeClr val="lt1"/>
          </a:fontRef>
        </p:style>
        <p:txBody>
          <a:bodyPr spcFirstLastPara="0" vert="horz" wrap="square" lIns="99060" tIns="99060" rIns="99060" bIns="99060" numCol="1" spcCol="1270" anchor="ctr" anchorCtr="0">
            <a:noAutofit/>
          </a:bodyPr>
          <a:lstStyle/>
          <a:p>
            <a:pPr marL="228600" lvl="1" indent="-228600" algn="l" defTabSz="1155700">
              <a:lnSpc>
                <a:spcPct val="90000"/>
              </a:lnSpc>
              <a:spcBef>
                <a:spcPct val="0"/>
              </a:spcBef>
              <a:spcAft>
                <a:spcPct val="15000"/>
              </a:spcAft>
              <a:buChar char="•"/>
            </a:pPr>
            <a:r>
              <a:rPr lang="en-AU" sz="2600" kern="1200" dirty="0">
                <a:solidFill>
                  <a:schemeClr val="bg1"/>
                </a:solidFill>
              </a:rPr>
              <a:t>To determine peak overdraft requirements</a:t>
            </a:r>
          </a:p>
          <a:p>
            <a:pPr marL="228600" lvl="1" indent="-228600" algn="l" defTabSz="1155700">
              <a:lnSpc>
                <a:spcPct val="90000"/>
              </a:lnSpc>
              <a:spcBef>
                <a:spcPct val="0"/>
              </a:spcBef>
              <a:spcAft>
                <a:spcPct val="15000"/>
              </a:spcAft>
              <a:buChar char="•"/>
            </a:pPr>
            <a:r>
              <a:rPr lang="en-AU" sz="2600" kern="1200" dirty="0">
                <a:solidFill>
                  <a:schemeClr val="bg1"/>
                </a:solidFill>
              </a:rPr>
              <a:t>To proactively monitor your finances by comparing actual to budget</a:t>
            </a:r>
          </a:p>
        </p:txBody>
      </p:sp>
    </p:spTree>
    <p:extLst>
      <p:ext uri="{BB962C8B-B14F-4D97-AF65-F5344CB8AC3E}">
        <p14:creationId xmlns:p14="http://schemas.microsoft.com/office/powerpoint/2010/main" val="115688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0" grpId="0"/>
      <p:bldP spid="12" grpId="0" animBg="1"/>
      <p:bldP spid="13" grpId="0"/>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EAB770-5E34-4263-941A-B1B63B23C7C9}"/>
              </a:ext>
            </a:extLst>
          </p:cNvPr>
          <p:cNvSpPr>
            <a:spLocks noGrp="1"/>
          </p:cNvSpPr>
          <p:nvPr>
            <p:ph type="title"/>
          </p:nvPr>
        </p:nvSpPr>
        <p:spPr/>
        <p:txBody>
          <a:bodyPr/>
          <a:lstStyle/>
          <a:p>
            <a:r>
              <a:rPr lang="en-AU" dirty="0"/>
              <a:t>Format</a:t>
            </a:r>
          </a:p>
        </p:txBody>
      </p:sp>
      <p:graphicFrame>
        <p:nvGraphicFramePr>
          <p:cNvPr id="3" name="Table 2">
            <a:extLst>
              <a:ext uri="{FF2B5EF4-FFF2-40B4-BE49-F238E27FC236}">
                <a16:creationId xmlns:a16="http://schemas.microsoft.com/office/drawing/2014/main" xmlns="" id="{2BC7F511-CE6D-4719-9C2B-7A67C7C4022D}"/>
              </a:ext>
            </a:extLst>
          </p:cNvPr>
          <p:cNvGraphicFramePr>
            <a:graphicFrameLocks noGrp="1"/>
          </p:cNvGraphicFramePr>
          <p:nvPr>
            <p:extLst>
              <p:ext uri="{D42A27DB-BD31-4B8C-83A1-F6EECF244321}">
                <p14:modId xmlns:p14="http://schemas.microsoft.com/office/powerpoint/2010/main" val="2162742497"/>
              </p:ext>
            </p:extLst>
          </p:nvPr>
        </p:nvGraphicFramePr>
        <p:xfrm>
          <a:off x="622300" y="1196752"/>
          <a:ext cx="7899399" cy="723900"/>
        </p:xfrm>
        <a:graphic>
          <a:graphicData uri="http://schemas.openxmlformats.org/drawingml/2006/table">
            <a:tbl>
              <a:tblPr/>
              <a:tblGrid>
                <a:gridCol w="1229429">
                  <a:extLst>
                    <a:ext uri="{9D8B030D-6E8A-4147-A177-3AD203B41FA5}">
                      <a16:colId xmlns:a16="http://schemas.microsoft.com/office/drawing/2014/main" xmlns="" val="4160754628"/>
                    </a:ext>
                  </a:extLst>
                </a:gridCol>
                <a:gridCol w="636895">
                  <a:extLst>
                    <a:ext uri="{9D8B030D-6E8A-4147-A177-3AD203B41FA5}">
                      <a16:colId xmlns:a16="http://schemas.microsoft.com/office/drawing/2014/main" xmlns="" val="2662576288"/>
                    </a:ext>
                  </a:extLst>
                </a:gridCol>
                <a:gridCol w="481632">
                  <a:extLst>
                    <a:ext uri="{9D8B030D-6E8A-4147-A177-3AD203B41FA5}">
                      <a16:colId xmlns:a16="http://schemas.microsoft.com/office/drawing/2014/main" xmlns="" val="4228838848"/>
                    </a:ext>
                  </a:extLst>
                </a:gridCol>
                <a:gridCol w="481632">
                  <a:extLst>
                    <a:ext uri="{9D8B030D-6E8A-4147-A177-3AD203B41FA5}">
                      <a16:colId xmlns:a16="http://schemas.microsoft.com/office/drawing/2014/main" xmlns="" val="955726422"/>
                    </a:ext>
                  </a:extLst>
                </a:gridCol>
                <a:gridCol w="481632">
                  <a:extLst>
                    <a:ext uri="{9D8B030D-6E8A-4147-A177-3AD203B41FA5}">
                      <a16:colId xmlns:a16="http://schemas.microsoft.com/office/drawing/2014/main" xmlns="" val="209730916"/>
                    </a:ext>
                  </a:extLst>
                </a:gridCol>
                <a:gridCol w="560848">
                  <a:extLst>
                    <a:ext uri="{9D8B030D-6E8A-4147-A177-3AD203B41FA5}">
                      <a16:colId xmlns:a16="http://schemas.microsoft.com/office/drawing/2014/main" xmlns="" val="3712696572"/>
                    </a:ext>
                  </a:extLst>
                </a:gridCol>
                <a:gridCol w="560848">
                  <a:extLst>
                    <a:ext uri="{9D8B030D-6E8A-4147-A177-3AD203B41FA5}">
                      <a16:colId xmlns:a16="http://schemas.microsoft.com/office/drawing/2014/main" xmlns="" val="1178628250"/>
                    </a:ext>
                  </a:extLst>
                </a:gridCol>
                <a:gridCol w="560848">
                  <a:extLst>
                    <a:ext uri="{9D8B030D-6E8A-4147-A177-3AD203B41FA5}">
                      <a16:colId xmlns:a16="http://schemas.microsoft.com/office/drawing/2014/main" xmlns="" val="1896260992"/>
                    </a:ext>
                  </a:extLst>
                </a:gridCol>
                <a:gridCol w="560848">
                  <a:extLst>
                    <a:ext uri="{9D8B030D-6E8A-4147-A177-3AD203B41FA5}">
                      <a16:colId xmlns:a16="http://schemas.microsoft.com/office/drawing/2014/main" xmlns="" val="3581907613"/>
                    </a:ext>
                  </a:extLst>
                </a:gridCol>
                <a:gridCol w="481632">
                  <a:extLst>
                    <a:ext uri="{9D8B030D-6E8A-4147-A177-3AD203B41FA5}">
                      <a16:colId xmlns:a16="http://schemas.microsoft.com/office/drawing/2014/main" xmlns="" val="3665436580"/>
                    </a:ext>
                  </a:extLst>
                </a:gridCol>
                <a:gridCol w="481632">
                  <a:extLst>
                    <a:ext uri="{9D8B030D-6E8A-4147-A177-3AD203B41FA5}">
                      <a16:colId xmlns:a16="http://schemas.microsoft.com/office/drawing/2014/main" xmlns="" val="4070786810"/>
                    </a:ext>
                  </a:extLst>
                </a:gridCol>
                <a:gridCol w="481632">
                  <a:extLst>
                    <a:ext uri="{9D8B030D-6E8A-4147-A177-3AD203B41FA5}">
                      <a16:colId xmlns:a16="http://schemas.microsoft.com/office/drawing/2014/main" xmlns="" val="925101394"/>
                    </a:ext>
                  </a:extLst>
                </a:gridCol>
                <a:gridCol w="418259">
                  <a:extLst>
                    <a:ext uri="{9D8B030D-6E8A-4147-A177-3AD203B41FA5}">
                      <a16:colId xmlns:a16="http://schemas.microsoft.com/office/drawing/2014/main" xmlns="" val="3920510966"/>
                    </a:ext>
                  </a:extLst>
                </a:gridCol>
                <a:gridCol w="481632">
                  <a:extLst>
                    <a:ext uri="{9D8B030D-6E8A-4147-A177-3AD203B41FA5}">
                      <a16:colId xmlns:a16="http://schemas.microsoft.com/office/drawing/2014/main" xmlns="" val="3139502476"/>
                    </a:ext>
                  </a:extLst>
                </a:gridCol>
              </a:tblGrid>
              <a:tr h="419100">
                <a:tc gridSpan="14">
                  <a:txBody>
                    <a:bodyPr/>
                    <a:lstStyle/>
                    <a:p>
                      <a:pPr algn="ctr" rtl="0" fontAlgn="ctr"/>
                      <a:r>
                        <a:rPr lang="en-AU" sz="1400" b="1" i="0" u="none" strike="noStrike" dirty="0">
                          <a:solidFill>
                            <a:srgbClr val="FFFFFF"/>
                          </a:solidFill>
                          <a:effectLst/>
                          <a:latin typeface="Arial" panose="020B0604020202020204" pitchFamily="34" charset="0"/>
                        </a:rPr>
                        <a:t>Planned monthly cash flows </a:t>
                      </a:r>
                      <a:r>
                        <a:rPr lang="en-AU" sz="1400" b="1" i="0" u="none" strike="noStrike" dirty="0" smtClean="0">
                          <a:solidFill>
                            <a:srgbClr val="FFFFFF"/>
                          </a:solidFill>
                          <a:effectLst/>
                          <a:latin typeface="Arial" panose="020B0604020202020204" pitchFamily="34" charset="0"/>
                        </a:rPr>
                        <a:t>(‘000)</a:t>
                      </a:r>
                      <a:endParaRPr lang="en-AU" sz="1400" b="1" i="0" u="none" strike="noStrike" dirty="0">
                        <a:solidFill>
                          <a:srgbClr val="FFFFFF"/>
                        </a:solidFill>
                        <a:effectLst/>
                        <a:latin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533788933"/>
                  </a:ext>
                </a:extLst>
              </a:tr>
              <a:tr h="304800">
                <a:tc>
                  <a:txBody>
                    <a:bodyPr/>
                    <a:lstStyle/>
                    <a:p>
                      <a:pPr algn="l" fontAlgn="b"/>
                      <a:r>
                        <a:rPr lang="en-US" sz="1800" b="0" i="0" u="none" strike="noStrike" dirty="0">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tc>
                  <a:txBody>
                    <a:bodyPr/>
                    <a:lstStyle/>
                    <a:p>
                      <a:pPr algn="l" fontAlgn="ctr"/>
                      <a:r>
                        <a:rPr lang="en-US" sz="1800" b="1" i="0" u="none" strike="noStrike">
                          <a:solidFill>
                            <a:srgbClr val="FFFFFF"/>
                          </a:solidFill>
                          <a:effectLst/>
                          <a:latin typeface="Arial" panose="020B0604020202020204" pitchFamily="34" charset="0"/>
                        </a:rPr>
                        <a:t>Total</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tc>
                  <a:txBody>
                    <a:bodyPr/>
                    <a:lstStyle/>
                    <a:p>
                      <a:pPr algn="ctr" rtl="0" fontAlgn="ctr"/>
                      <a:r>
                        <a:rPr lang="en-US" sz="1400" b="1" i="0" u="none" strike="noStrike">
                          <a:solidFill>
                            <a:srgbClr val="FFFFFF"/>
                          </a:solidFill>
                          <a:effectLst/>
                          <a:latin typeface="Arial" panose="020B0604020202020204" pitchFamily="34" charset="0"/>
                        </a:rPr>
                        <a:t>Mar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tc>
                  <a:txBody>
                    <a:bodyPr/>
                    <a:lstStyle/>
                    <a:p>
                      <a:pPr algn="ctr" rtl="0" fontAlgn="ctr"/>
                      <a:r>
                        <a:rPr lang="en-US" sz="1400" b="1" i="0" u="none" strike="noStrike">
                          <a:solidFill>
                            <a:srgbClr val="FFFFFF"/>
                          </a:solidFill>
                          <a:effectLst/>
                          <a:latin typeface="Arial" panose="020B0604020202020204" pitchFamily="34" charset="0"/>
                        </a:rPr>
                        <a:t>Apr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tc>
                  <a:txBody>
                    <a:bodyPr/>
                    <a:lstStyle/>
                    <a:p>
                      <a:pPr algn="ctr" rtl="0" fontAlgn="ctr"/>
                      <a:r>
                        <a:rPr lang="en-US" sz="1400" b="1" i="0" u="none" strike="noStrike">
                          <a:solidFill>
                            <a:srgbClr val="FFFFFF"/>
                          </a:solidFill>
                          <a:effectLst/>
                          <a:latin typeface="Arial" panose="020B0604020202020204" pitchFamily="34" charset="0"/>
                        </a:rPr>
                        <a:t>May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tc>
                  <a:txBody>
                    <a:bodyPr/>
                    <a:lstStyle/>
                    <a:p>
                      <a:pPr algn="ctr" rtl="0" fontAlgn="ctr"/>
                      <a:r>
                        <a:rPr lang="en-US" sz="1400" b="1" i="0" u="none" strike="noStrike">
                          <a:solidFill>
                            <a:srgbClr val="FFFFFF"/>
                          </a:solidFill>
                          <a:effectLst/>
                          <a:latin typeface="Arial" panose="020B0604020202020204" pitchFamily="34" charset="0"/>
                        </a:rPr>
                        <a:t>Jun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tc>
                  <a:txBody>
                    <a:bodyPr/>
                    <a:lstStyle/>
                    <a:p>
                      <a:pPr algn="ctr" rtl="0" fontAlgn="ctr"/>
                      <a:r>
                        <a:rPr lang="en-US" sz="1400" b="1" i="0" u="none" strike="noStrike">
                          <a:solidFill>
                            <a:srgbClr val="FFFFFF"/>
                          </a:solidFill>
                          <a:effectLst/>
                          <a:latin typeface="Arial" panose="020B0604020202020204" pitchFamily="34" charset="0"/>
                        </a:rPr>
                        <a:t>Jul</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tc>
                  <a:txBody>
                    <a:bodyPr/>
                    <a:lstStyle/>
                    <a:p>
                      <a:pPr algn="ctr" rtl="0" fontAlgn="ctr"/>
                      <a:r>
                        <a:rPr lang="en-US" sz="1400" b="1" i="0" u="none" strike="noStrike">
                          <a:solidFill>
                            <a:srgbClr val="FFFFFF"/>
                          </a:solidFill>
                          <a:effectLst/>
                          <a:latin typeface="Arial" panose="020B0604020202020204" pitchFamily="34" charset="0"/>
                        </a:rPr>
                        <a:t>Aug</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tc>
                  <a:txBody>
                    <a:bodyPr/>
                    <a:lstStyle/>
                    <a:p>
                      <a:pPr algn="ctr" rtl="0" fontAlgn="ctr"/>
                      <a:r>
                        <a:rPr lang="en-US" sz="1400" b="1" i="0" u="none" strike="noStrike">
                          <a:solidFill>
                            <a:srgbClr val="FFFFFF"/>
                          </a:solidFill>
                          <a:effectLst/>
                          <a:latin typeface="Arial" panose="020B0604020202020204" pitchFamily="34" charset="0"/>
                        </a:rPr>
                        <a:t>Sep</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tc>
                  <a:txBody>
                    <a:bodyPr/>
                    <a:lstStyle/>
                    <a:p>
                      <a:pPr algn="ctr" rtl="0" fontAlgn="ctr"/>
                      <a:r>
                        <a:rPr lang="en-US" sz="1400" b="1" i="0" u="none" strike="noStrike">
                          <a:solidFill>
                            <a:srgbClr val="FFFFFF"/>
                          </a:solidFill>
                          <a:effectLst/>
                          <a:latin typeface="Arial" panose="020B0604020202020204" pitchFamily="34" charset="0"/>
                        </a:rPr>
                        <a:t>Oct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tc>
                  <a:txBody>
                    <a:bodyPr/>
                    <a:lstStyle/>
                    <a:p>
                      <a:pPr algn="ctr" rtl="0" fontAlgn="ctr"/>
                      <a:r>
                        <a:rPr lang="en-US" sz="1400" b="1" i="0" u="none" strike="noStrike">
                          <a:solidFill>
                            <a:srgbClr val="FFFFFF"/>
                          </a:solidFill>
                          <a:effectLst/>
                          <a:latin typeface="Arial" panose="020B0604020202020204" pitchFamily="34" charset="0"/>
                        </a:rPr>
                        <a:t>Nov</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tc>
                  <a:txBody>
                    <a:bodyPr/>
                    <a:lstStyle/>
                    <a:p>
                      <a:pPr algn="ctr" rtl="0" fontAlgn="ctr"/>
                      <a:r>
                        <a:rPr lang="en-US" sz="1400" b="1" i="0" u="none" strike="noStrike">
                          <a:solidFill>
                            <a:srgbClr val="FFFFFF"/>
                          </a:solidFill>
                          <a:effectLst/>
                          <a:latin typeface="Arial" panose="020B0604020202020204" pitchFamily="34" charset="0"/>
                        </a:rPr>
                        <a:t>Dec</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tc>
                  <a:txBody>
                    <a:bodyPr/>
                    <a:lstStyle/>
                    <a:p>
                      <a:pPr algn="ctr" rtl="0" fontAlgn="ctr"/>
                      <a:r>
                        <a:rPr lang="en-US" sz="1400" b="1" i="0" u="none" strike="noStrike">
                          <a:solidFill>
                            <a:srgbClr val="FFFFFF"/>
                          </a:solidFill>
                          <a:effectLst/>
                          <a:latin typeface="Arial" panose="020B0604020202020204" pitchFamily="34" charset="0"/>
                        </a:rPr>
                        <a:t>Jan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tc>
                  <a:txBody>
                    <a:bodyPr/>
                    <a:lstStyle/>
                    <a:p>
                      <a:pPr algn="ctr" rtl="0" fontAlgn="ctr"/>
                      <a:r>
                        <a:rPr lang="en-US" sz="1400" b="1" i="0" u="none" strike="noStrike" dirty="0">
                          <a:solidFill>
                            <a:srgbClr val="FFFFFF"/>
                          </a:solidFill>
                          <a:effectLst/>
                          <a:latin typeface="Arial" panose="020B0604020202020204" pitchFamily="34" charset="0"/>
                        </a:rPr>
                        <a:t>Feb</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extLst>
                  <a:ext uri="{0D108BD9-81ED-4DB2-BD59-A6C34878D82A}">
                    <a16:rowId xmlns:a16="http://schemas.microsoft.com/office/drawing/2014/main" xmlns="" val="1387084070"/>
                  </a:ext>
                </a:extLst>
              </a:tr>
            </a:tbl>
          </a:graphicData>
        </a:graphic>
      </p:graphicFrame>
      <p:graphicFrame>
        <p:nvGraphicFramePr>
          <p:cNvPr id="4" name="Table 3">
            <a:extLst>
              <a:ext uri="{FF2B5EF4-FFF2-40B4-BE49-F238E27FC236}">
                <a16:creationId xmlns:a16="http://schemas.microsoft.com/office/drawing/2014/main" xmlns="" id="{D74FB37C-A586-456A-BCBC-A360CB4717DD}"/>
              </a:ext>
            </a:extLst>
          </p:cNvPr>
          <p:cNvGraphicFramePr>
            <a:graphicFrameLocks noGrp="1"/>
          </p:cNvGraphicFramePr>
          <p:nvPr>
            <p:extLst>
              <p:ext uri="{D42A27DB-BD31-4B8C-83A1-F6EECF244321}">
                <p14:modId xmlns:p14="http://schemas.microsoft.com/office/powerpoint/2010/main" val="2214344465"/>
              </p:ext>
            </p:extLst>
          </p:nvPr>
        </p:nvGraphicFramePr>
        <p:xfrm>
          <a:off x="622300" y="1920652"/>
          <a:ext cx="1231900" cy="1524000"/>
        </p:xfrm>
        <a:graphic>
          <a:graphicData uri="http://schemas.openxmlformats.org/drawingml/2006/table">
            <a:tbl>
              <a:tblPr/>
              <a:tblGrid>
                <a:gridCol w="1231900">
                  <a:extLst>
                    <a:ext uri="{9D8B030D-6E8A-4147-A177-3AD203B41FA5}">
                      <a16:colId xmlns:a16="http://schemas.microsoft.com/office/drawing/2014/main" xmlns="" val="956956093"/>
                    </a:ext>
                  </a:extLst>
                </a:gridCol>
              </a:tblGrid>
              <a:tr h="304800">
                <a:tc>
                  <a:txBody>
                    <a:bodyPr/>
                    <a:lstStyle/>
                    <a:p>
                      <a:pPr algn="l" rtl="0" fontAlgn="b"/>
                      <a:r>
                        <a:rPr lang="en-US" sz="1300" b="1" i="0" u="none" strike="noStrike" dirty="0">
                          <a:solidFill>
                            <a:srgbClr val="FFFFFF"/>
                          </a:solidFill>
                          <a:effectLst/>
                          <a:latin typeface="Arial" panose="020B0604020202020204" pitchFamily="34" charset="0"/>
                        </a:rPr>
                        <a:t>Cash inflows:</a:t>
                      </a:r>
                    </a:p>
                  </a:txBody>
                  <a:tcPr marL="9525" marR="9525" marT="9525" marB="0" anchor="b">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extLst>
                  <a:ext uri="{0D108BD9-81ED-4DB2-BD59-A6C34878D82A}">
                    <a16:rowId xmlns:a16="http://schemas.microsoft.com/office/drawing/2014/main" xmlns="" val="4260061473"/>
                  </a:ext>
                </a:extLst>
              </a:tr>
              <a:tr h="304800">
                <a:tc>
                  <a:txBody>
                    <a:bodyPr/>
                    <a:lstStyle/>
                    <a:p>
                      <a:pPr algn="r" rtl="0" fontAlgn="b"/>
                      <a:r>
                        <a:rPr lang="en-US" sz="1200" b="0" i="0" u="none" strike="noStrike" dirty="0">
                          <a:solidFill>
                            <a:srgbClr val="FFFFFF"/>
                          </a:solidFill>
                          <a:effectLst/>
                          <a:latin typeface="Arial" panose="020B0604020202020204" pitchFamily="34" charset="0"/>
                        </a:rPr>
                        <a:t>Grain</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extLst>
                  <a:ext uri="{0D108BD9-81ED-4DB2-BD59-A6C34878D82A}">
                    <a16:rowId xmlns:a16="http://schemas.microsoft.com/office/drawing/2014/main" xmlns="" val="330288652"/>
                  </a:ext>
                </a:extLst>
              </a:tr>
              <a:tr h="304800">
                <a:tc>
                  <a:txBody>
                    <a:bodyPr/>
                    <a:lstStyle/>
                    <a:p>
                      <a:pPr algn="r" rtl="0" fontAlgn="b"/>
                      <a:r>
                        <a:rPr lang="en-US" sz="1200" b="0" i="0" u="none" strike="noStrike">
                          <a:solidFill>
                            <a:srgbClr val="FFFFFF"/>
                          </a:solidFill>
                          <a:effectLst/>
                          <a:latin typeface="Arial" panose="020B0604020202020204" pitchFamily="34" charset="0"/>
                        </a:rPr>
                        <a:t>Livestock</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extLst>
                  <a:ext uri="{0D108BD9-81ED-4DB2-BD59-A6C34878D82A}">
                    <a16:rowId xmlns:a16="http://schemas.microsoft.com/office/drawing/2014/main" xmlns="" val="1722683736"/>
                  </a:ext>
                </a:extLst>
              </a:tr>
              <a:tr h="304800">
                <a:tc>
                  <a:txBody>
                    <a:bodyPr/>
                    <a:lstStyle/>
                    <a:p>
                      <a:pPr algn="r" rtl="0" fontAlgn="b"/>
                      <a:r>
                        <a:rPr lang="en-US" sz="1200" b="0" i="0" u="none" strike="noStrike">
                          <a:solidFill>
                            <a:srgbClr val="FFFFFF"/>
                          </a:solidFill>
                          <a:effectLst/>
                          <a:latin typeface="Arial" panose="020B0604020202020204" pitchFamily="34" charset="0"/>
                        </a:rPr>
                        <a:t>Other</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extLst>
                  <a:ext uri="{0D108BD9-81ED-4DB2-BD59-A6C34878D82A}">
                    <a16:rowId xmlns:a16="http://schemas.microsoft.com/office/drawing/2014/main" xmlns="" val="2452905834"/>
                  </a:ext>
                </a:extLst>
              </a:tr>
              <a:tr h="304800">
                <a:tc>
                  <a:txBody>
                    <a:bodyPr/>
                    <a:lstStyle/>
                    <a:p>
                      <a:pPr algn="l" rtl="0" fontAlgn="b"/>
                      <a:r>
                        <a:rPr lang="en-US" sz="1300" b="1" i="0" u="none" strike="noStrike" dirty="0">
                          <a:solidFill>
                            <a:srgbClr val="FFFFFF"/>
                          </a:solidFill>
                          <a:effectLst/>
                          <a:latin typeface="Arial" panose="020B0604020202020204" pitchFamily="34" charset="0"/>
                        </a:rPr>
                        <a:t>Total inflows</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extLst>
                  <a:ext uri="{0D108BD9-81ED-4DB2-BD59-A6C34878D82A}">
                    <a16:rowId xmlns:a16="http://schemas.microsoft.com/office/drawing/2014/main" xmlns="" val="1381417695"/>
                  </a:ext>
                </a:extLst>
              </a:tr>
            </a:tbl>
          </a:graphicData>
        </a:graphic>
      </p:graphicFrame>
      <p:graphicFrame>
        <p:nvGraphicFramePr>
          <p:cNvPr id="5" name="Table 4">
            <a:extLst>
              <a:ext uri="{FF2B5EF4-FFF2-40B4-BE49-F238E27FC236}">
                <a16:creationId xmlns:a16="http://schemas.microsoft.com/office/drawing/2014/main" xmlns="" id="{1F598314-F277-4964-9669-4DC88E7BCF86}"/>
              </a:ext>
            </a:extLst>
          </p:cNvPr>
          <p:cNvGraphicFramePr>
            <a:graphicFrameLocks noGrp="1"/>
          </p:cNvGraphicFramePr>
          <p:nvPr>
            <p:extLst>
              <p:ext uri="{D42A27DB-BD31-4B8C-83A1-F6EECF244321}">
                <p14:modId xmlns:p14="http://schemas.microsoft.com/office/powerpoint/2010/main" val="2905612904"/>
              </p:ext>
            </p:extLst>
          </p:nvPr>
        </p:nvGraphicFramePr>
        <p:xfrm>
          <a:off x="2489201" y="1920652"/>
          <a:ext cx="6032498" cy="1524000"/>
        </p:xfrm>
        <a:graphic>
          <a:graphicData uri="http://schemas.openxmlformats.org/drawingml/2006/table">
            <a:tbl>
              <a:tblPr/>
              <a:tblGrid>
                <a:gridCol w="481586">
                  <a:extLst>
                    <a:ext uri="{9D8B030D-6E8A-4147-A177-3AD203B41FA5}">
                      <a16:colId xmlns:a16="http://schemas.microsoft.com/office/drawing/2014/main" xmlns="" val="3680143235"/>
                    </a:ext>
                  </a:extLst>
                </a:gridCol>
                <a:gridCol w="481586">
                  <a:extLst>
                    <a:ext uri="{9D8B030D-6E8A-4147-A177-3AD203B41FA5}">
                      <a16:colId xmlns:a16="http://schemas.microsoft.com/office/drawing/2014/main" xmlns="" val="3467127200"/>
                    </a:ext>
                  </a:extLst>
                </a:gridCol>
                <a:gridCol w="481586">
                  <a:extLst>
                    <a:ext uri="{9D8B030D-6E8A-4147-A177-3AD203B41FA5}">
                      <a16:colId xmlns:a16="http://schemas.microsoft.com/office/drawing/2014/main" xmlns="" val="361076632"/>
                    </a:ext>
                  </a:extLst>
                </a:gridCol>
                <a:gridCol w="560794">
                  <a:extLst>
                    <a:ext uri="{9D8B030D-6E8A-4147-A177-3AD203B41FA5}">
                      <a16:colId xmlns:a16="http://schemas.microsoft.com/office/drawing/2014/main" xmlns="" val="4214589010"/>
                    </a:ext>
                  </a:extLst>
                </a:gridCol>
                <a:gridCol w="560794">
                  <a:extLst>
                    <a:ext uri="{9D8B030D-6E8A-4147-A177-3AD203B41FA5}">
                      <a16:colId xmlns:a16="http://schemas.microsoft.com/office/drawing/2014/main" xmlns="" val="3380724580"/>
                    </a:ext>
                  </a:extLst>
                </a:gridCol>
                <a:gridCol w="560794">
                  <a:extLst>
                    <a:ext uri="{9D8B030D-6E8A-4147-A177-3AD203B41FA5}">
                      <a16:colId xmlns:a16="http://schemas.microsoft.com/office/drawing/2014/main" xmlns="" val="2474201069"/>
                    </a:ext>
                  </a:extLst>
                </a:gridCol>
                <a:gridCol w="560794">
                  <a:extLst>
                    <a:ext uri="{9D8B030D-6E8A-4147-A177-3AD203B41FA5}">
                      <a16:colId xmlns:a16="http://schemas.microsoft.com/office/drawing/2014/main" xmlns="" val="468993079"/>
                    </a:ext>
                  </a:extLst>
                </a:gridCol>
                <a:gridCol w="481586">
                  <a:extLst>
                    <a:ext uri="{9D8B030D-6E8A-4147-A177-3AD203B41FA5}">
                      <a16:colId xmlns:a16="http://schemas.microsoft.com/office/drawing/2014/main" xmlns="" val="1135783666"/>
                    </a:ext>
                  </a:extLst>
                </a:gridCol>
                <a:gridCol w="481586">
                  <a:extLst>
                    <a:ext uri="{9D8B030D-6E8A-4147-A177-3AD203B41FA5}">
                      <a16:colId xmlns:a16="http://schemas.microsoft.com/office/drawing/2014/main" xmlns="" val="526315742"/>
                    </a:ext>
                  </a:extLst>
                </a:gridCol>
                <a:gridCol w="481586">
                  <a:extLst>
                    <a:ext uri="{9D8B030D-6E8A-4147-A177-3AD203B41FA5}">
                      <a16:colId xmlns:a16="http://schemas.microsoft.com/office/drawing/2014/main" xmlns="" val="508402840"/>
                    </a:ext>
                  </a:extLst>
                </a:gridCol>
                <a:gridCol w="418220">
                  <a:extLst>
                    <a:ext uri="{9D8B030D-6E8A-4147-A177-3AD203B41FA5}">
                      <a16:colId xmlns:a16="http://schemas.microsoft.com/office/drawing/2014/main" xmlns="" val="710173616"/>
                    </a:ext>
                  </a:extLst>
                </a:gridCol>
                <a:gridCol w="481586">
                  <a:extLst>
                    <a:ext uri="{9D8B030D-6E8A-4147-A177-3AD203B41FA5}">
                      <a16:colId xmlns:a16="http://schemas.microsoft.com/office/drawing/2014/main" xmlns="" val="3274084033"/>
                    </a:ext>
                  </a:extLst>
                </a:gridCol>
              </a:tblGrid>
              <a:tr h="304800">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extLst>
                  <a:ext uri="{0D108BD9-81ED-4DB2-BD59-A6C34878D82A}">
                    <a16:rowId xmlns:a16="http://schemas.microsoft.com/office/drawing/2014/main" xmlns="" val="3366613962"/>
                  </a:ext>
                </a:extLst>
              </a:tr>
              <a:tr h="304800">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35.6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65.0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18.0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50.3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extLst>
                  <a:ext uri="{0D108BD9-81ED-4DB2-BD59-A6C34878D82A}">
                    <a16:rowId xmlns:a16="http://schemas.microsoft.com/office/drawing/2014/main" xmlns="" val="1612138930"/>
                  </a:ext>
                </a:extLst>
              </a:tr>
              <a:tr h="304800">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52.0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50.0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36.3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10.5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5.0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5.0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extLst>
                  <a:ext uri="{0D108BD9-81ED-4DB2-BD59-A6C34878D82A}">
                    <a16:rowId xmlns:a16="http://schemas.microsoft.com/office/drawing/2014/main" xmlns="" val="2460536716"/>
                  </a:ext>
                </a:extLst>
              </a:tr>
              <a:tr h="304800">
                <a:tc>
                  <a:txBody>
                    <a:bodyPr/>
                    <a:lstStyle/>
                    <a:p>
                      <a:pPr algn="l" rtl="0" fontAlgn="b"/>
                      <a:r>
                        <a:rPr lang="en-US" sz="1200" b="0" i="0" u="none" strike="noStrike">
                          <a:solidFill>
                            <a:srgbClr val="000000"/>
                          </a:solidFill>
                          <a:effectLst/>
                          <a:latin typeface="Arial" panose="020B0604020202020204" pitchFamily="34" charset="0"/>
                        </a:rPr>
                        <a:t>1.0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1.0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0.5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3.0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3.0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1.5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0.0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0.0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extLst>
                  <a:ext uri="{0D108BD9-81ED-4DB2-BD59-A6C34878D82A}">
                    <a16:rowId xmlns:a16="http://schemas.microsoft.com/office/drawing/2014/main" xmlns="" val="3277663019"/>
                  </a:ext>
                </a:extLst>
              </a:tr>
              <a:tr h="304800">
                <a:tc>
                  <a:txBody>
                    <a:bodyPr/>
                    <a:lstStyle/>
                    <a:p>
                      <a:pPr algn="l" rtl="0" fontAlgn="b"/>
                      <a:r>
                        <a:rPr lang="en-US" sz="1200" b="0" i="0" u="none" strike="noStrike">
                          <a:solidFill>
                            <a:srgbClr val="000000"/>
                          </a:solidFill>
                          <a:effectLst/>
                          <a:latin typeface="Arial" panose="020B0604020202020204" pitchFamily="34" charset="0"/>
                        </a:rPr>
                        <a:t>1.0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35.6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         -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1.0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           -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0.5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55.0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50.0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39.3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77.0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23.0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dirty="0">
                          <a:solidFill>
                            <a:srgbClr val="000000"/>
                          </a:solidFill>
                          <a:effectLst/>
                          <a:latin typeface="Arial" panose="020B0604020202020204" pitchFamily="34" charset="0"/>
                        </a:rPr>
                        <a:t>55.3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extLst>
                  <a:ext uri="{0D108BD9-81ED-4DB2-BD59-A6C34878D82A}">
                    <a16:rowId xmlns:a16="http://schemas.microsoft.com/office/drawing/2014/main" xmlns="" val="1902605337"/>
                  </a:ext>
                </a:extLst>
              </a:tr>
            </a:tbl>
          </a:graphicData>
        </a:graphic>
      </p:graphicFrame>
      <p:graphicFrame>
        <p:nvGraphicFramePr>
          <p:cNvPr id="6" name="Table 5">
            <a:extLst>
              <a:ext uri="{FF2B5EF4-FFF2-40B4-BE49-F238E27FC236}">
                <a16:creationId xmlns:a16="http://schemas.microsoft.com/office/drawing/2014/main" xmlns="" id="{75E3CA95-FE92-416D-BE60-03AC7D886F21}"/>
              </a:ext>
            </a:extLst>
          </p:cNvPr>
          <p:cNvGraphicFramePr>
            <a:graphicFrameLocks noGrp="1"/>
          </p:cNvGraphicFramePr>
          <p:nvPr>
            <p:extLst>
              <p:ext uri="{D42A27DB-BD31-4B8C-83A1-F6EECF244321}">
                <p14:modId xmlns:p14="http://schemas.microsoft.com/office/powerpoint/2010/main" val="3840985926"/>
              </p:ext>
            </p:extLst>
          </p:nvPr>
        </p:nvGraphicFramePr>
        <p:xfrm>
          <a:off x="1854201" y="1920652"/>
          <a:ext cx="635000" cy="1524000"/>
        </p:xfrm>
        <a:graphic>
          <a:graphicData uri="http://schemas.openxmlformats.org/drawingml/2006/table">
            <a:tbl>
              <a:tblPr/>
              <a:tblGrid>
                <a:gridCol w="635000">
                  <a:extLst>
                    <a:ext uri="{9D8B030D-6E8A-4147-A177-3AD203B41FA5}">
                      <a16:colId xmlns:a16="http://schemas.microsoft.com/office/drawing/2014/main" xmlns="" val="330328359"/>
                    </a:ext>
                  </a:extLst>
                </a:gridCol>
              </a:tblGrid>
              <a:tr h="304800">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extLst>
                  <a:ext uri="{0D108BD9-81ED-4DB2-BD59-A6C34878D82A}">
                    <a16:rowId xmlns:a16="http://schemas.microsoft.com/office/drawing/2014/main" xmlns="" val="2348086723"/>
                  </a:ext>
                </a:extLst>
              </a:tr>
              <a:tr h="304800">
                <a:tc>
                  <a:txBody>
                    <a:bodyPr/>
                    <a:lstStyle/>
                    <a:p>
                      <a:pPr algn="l" rtl="0" fontAlgn="b"/>
                      <a:r>
                        <a:rPr lang="en-US" sz="1200" b="0" i="0" u="none" strike="noStrike">
                          <a:solidFill>
                            <a:srgbClr val="000000"/>
                          </a:solidFill>
                          <a:effectLst/>
                          <a:latin typeface="Arial" panose="020B0604020202020204" pitchFamily="34" charset="0"/>
                        </a:rPr>
                        <a:t>168.9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extLst>
                  <a:ext uri="{0D108BD9-81ED-4DB2-BD59-A6C34878D82A}">
                    <a16:rowId xmlns:a16="http://schemas.microsoft.com/office/drawing/2014/main" xmlns="" val="475984973"/>
                  </a:ext>
                </a:extLst>
              </a:tr>
              <a:tr h="304800">
                <a:tc>
                  <a:txBody>
                    <a:bodyPr/>
                    <a:lstStyle/>
                    <a:p>
                      <a:pPr algn="l" rtl="0" fontAlgn="b"/>
                      <a:r>
                        <a:rPr lang="en-US" sz="1200" b="0" i="0" u="none" strike="noStrike">
                          <a:solidFill>
                            <a:srgbClr val="000000"/>
                          </a:solidFill>
                          <a:effectLst/>
                          <a:latin typeface="Arial" panose="020B0604020202020204" pitchFamily="34" charset="0"/>
                        </a:rPr>
                        <a:t>158.8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extLst>
                  <a:ext uri="{0D108BD9-81ED-4DB2-BD59-A6C34878D82A}">
                    <a16:rowId xmlns:a16="http://schemas.microsoft.com/office/drawing/2014/main" xmlns="" val="4203009273"/>
                  </a:ext>
                </a:extLst>
              </a:tr>
              <a:tr h="304800">
                <a:tc>
                  <a:txBody>
                    <a:bodyPr/>
                    <a:lstStyle/>
                    <a:p>
                      <a:pPr algn="l" rtl="0" fontAlgn="b"/>
                      <a:r>
                        <a:rPr lang="en-US" sz="1200" b="0" i="0" u="none" strike="noStrike">
                          <a:solidFill>
                            <a:srgbClr val="000000"/>
                          </a:solidFill>
                          <a:effectLst/>
                          <a:latin typeface="Arial" panose="020B0604020202020204" pitchFamily="34" charset="0"/>
                        </a:rPr>
                        <a:t>10.0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extLst>
                  <a:ext uri="{0D108BD9-81ED-4DB2-BD59-A6C34878D82A}">
                    <a16:rowId xmlns:a16="http://schemas.microsoft.com/office/drawing/2014/main" xmlns="" val="2007495675"/>
                  </a:ext>
                </a:extLst>
              </a:tr>
              <a:tr h="304800">
                <a:tc>
                  <a:txBody>
                    <a:bodyPr/>
                    <a:lstStyle/>
                    <a:p>
                      <a:pPr algn="l" rtl="0" fontAlgn="b"/>
                      <a:r>
                        <a:rPr lang="en-US" sz="1200" b="0" i="0" u="none" strike="noStrike" dirty="0">
                          <a:solidFill>
                            <a:srgbClr val="000000"/>
                          </a:solidFill>
                          <a:effectLst/>
                          <a:latin typeface="Arial" panose="020B0604020202020204" pitchFamily="34" charset="0"/>
                        </a:rPr>
                        <a:t>337.7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extLst>
                  <a:ext uri="{0D108BD9-81ED-4DB2-BD59-A6C34878D82A}">
                    <a16:rowId xmlns:a16="http://schemas.microsoft.com/office/drawing/2014/main" xmlns="" val="1945448931"/>
                  </a:ext>
                </a:extLst>
              </a:tr>
            </a:tbl>
          </a:graphicData>
        </a:graphic>
      </p:graphicFrame>
      <p:graphicFrame>
        <p:nvGraphicFramePr>
          <p:cNvPr id="7" name="Table 6">
            <a:extLst>
              <a:ext uri="{FF2B5EF4-FFF2-40B4-BE49-F238E27FC236}">
                <a16:creationId xmlns:a16="http://schemas.microsoft.com/office/drawing/2014/main" xmlns="" id="{C553E859-78B7-4C13-830A-610959210038}"/>
              </a:ext>
            </a:extLst>
          </p:cNvPr>
          <p:cNvGraphicFramePr>
            <a:graphicFrameLocks noGrp="1"/>
          </p:cNvGraphicFramePr>
          <p:nvPr>
            <p:extLst>
              <p:ext uri="{D42A27DB-BD31-4B8C-83A1-F6EECF244321}">
                <p14:modId xmlns:p14="http://schemas.microsoft.com/office/powerpoint/2010/main" val="3077029548"/>
              </p:ext>
            </p:extLst>
          </p:nvPr>
        </p:nvGraphicFramePr>
        <p:xfrm>
          <a:off x="622300" y="3444652"/>
          <a:ext cx="1231900" cy="2133600"/>
        </p:xfrm>
        <a:graphic>
          <a:graphicData uri="http://schemas.openxmlformats.org/drawingml/2006/table">
            <a:tbl>
              <a:tblPr/>
              <a:tblGrid>
                <a:gridCol w="1231900">
                  <a:extLst>
                    <a:ext uri="{9D8B030D-6E8A-4147-A177-3AD203B41FA5}">
                      <a16:colId xmlns:a16="http://schemas.microsoft.com/office/drawing/2014/main" xmlns="" val="425777663"/>
                    </a:ext>
                  </a:extLst>
                </a:gridCol>
              </a:tblGrid>
              <a:tr h="304800">
                <a:tc>
                  <a:txBody>
                    <a:bodyPr/>
                    <a:lstStyle/>
                    <a:p>
                      <a:pPr algn="l" rtl="0" fontAlgn="ctr"/>
                      <a:r>
                        <a:rPr lang="en-US" sz="1300" b="1" i="0" u="none" strike="noStrike">
                          <a:solidFill>
                            <a:srgbClr val="FFFFFF"/>
                          </a:solidFill>
                          <a:effectLst/>
                          <a:latin typeface="Arial" panose="020B0604020202020204" pitchFamily="34" charset="0"/>
                        </a:rPr>
                        <a:t>Cash outflows:</a:t>
                      </a:r>
                    </a:p>
                  </a:txBody>
                  <a:tcPr marL="9525" marR="9525" marT="95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extLst>
                  <a:ext uri="{0D108BD9-81ED-4DB2-BD59-A6C34878D82A}">
                    <a16:rowId xmlns:a16="http://schemas.microsoft.com/office/drawing/2014/main" xmlns="" val="3831453310"/>
                  </a:ext>
                </a:extLst>
              </a:tr>
              <a:tr h="304800">
                <a:tc>
                  <a:txBody>
                    <a:bodyPr/>
                    <a:lstStyle/>
                    <a:p>
                      <a:pPr algn="r" rtl="0" fontAlgn="b"/>
                      <a:r>
                        <a:rPr lang="en-US" sz="1200" b="0" i="0" u="none" strike="noStrike">
                          <a:solidFill>
                            <a:srgbClr val="FFFFFF"/>
                          </a:solidFill>
                          <a:effectLst/>
                          <a:latin typeface="Arial" panose="020B0604020202020204" pitchFamily="34" charset="0"/>
                        </a:rPr>
                        <a:t>Crop costs</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extLst>
                  <a:ext uri="{0D108BD9-81ED-4DB2-BD59-A6C34878D82A}">
                    <a16:rowId xmlns:a16="http://schemas.microsoft.com/office/drawing/2014/main" xmlns="" val="3294760846"/>
                  </a:ext>
                </a:extLst>
              </a:tr>
              <a:tr h="304800">
                <a:tc>
                  <a:txBody>
                    <a:bodyPr/>
                    <a:lstStyle/>
                    <a:p>
                      <a:pPr algn="r" rtl="0" fontAlgn="b"/>
                      <a:r>
                        <a:rPr lang="en-US" sz="1200" b="0" i="0" u="none" strike="noStrike">
                          <a:solidFill>
                            <a:srgbClr val="FFFFFF"/>
                          </a:solidFill>
                          <a:effectLst/>
                          <a:latin typeface="Arial" panose="020B0604020202020204" pitchFamily="34" charset="0"/>
                        </a:rPr>
                        <a:t>Livestock costs</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extLst>
                  <a:ext uri="{0D108BD9-81ED-4DB2-BD59-A6C34878D82A}">
                    <a16:rowId xmlns:a16="http://schemas.microsoft.com/office/drawing/2014/main" xmlns="" val="964025327"/>
                  </a:ext>
                </a:extLst>
              </a:tr>
              <a:tr h="304800">
                <a:tc>
                  <a:txBody>
                    <a:bodyPr/>
                    <a:lstStyle/>
                    <a:p>
                      <a:pPr algn="r" rtl="0" fontAlgn="b"/>
                      <a:r>
                        <a:rPr lang="en-US" sz="1200" b="0" i="0" u="none" strike="noStrike">
                          <a:solidFill>
                            <a:srgbClr val="FFFFFF"/>
                          </a:solidFill>
                          <a:effectLst/>
                          <a:latin typeface="Arial" panose="020B0604020202020204" pitchFamily="34" charset="0"/>
                        </a:rPr>
                        <a:t>Overheads</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extLst>
                  <a:ext uri="{0D108BD9-81ED-4DB2-BD59-A6C34878D82A}">
                    <a16:rowId xmlns:a16="http://schemas.microsoft.com/office/drawing/2014/main" xmlns="" val="947245419"/>
                  </a:ext>
                </a:extLst>
              </a:tr>
              <a:tr h="304800">
                <a:tc>
                  <a:txBody>
                    <a:bodyPr/>
                    <a:lstStyle/>
                    <a:p>
                      <a:pPr algn="r" rtl="0" fontAlgn="b"/>
                      <a:r>
                        <a:rPr lang="en-US" sz="1200" b="0" i="0" u="none" strike="noStrike">
                          <a:solidFill>
                            <a:srgbClr val="FFFFFF"/>
                          </a:solidFill>
                          <a:effectLst/>
                          <a:latin typeface="Arial" panose="020B0604020202020204" pitchFamily="34" charset="0"/>
                        </a:rPr>
                        <a:t>Family drawings</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extLst>
                  <a:ext uri="{0D108BD9-81ED-4DB2-BD59-A6C34878D82A}">
                    <a16:rowId xmlns:a16="http://schemas.microsoft.com/office/drawing/2014/main" xmlns="" val="1168905041"/>
                  </a:ext>
                </a:extLst>
              </a:tr>
              <a:tr h="304800">
                <a:tc>
                  <a:txBody>
                    <a:bodyPr/>
                    <a:lstStyle/>
                    <a:p>
                      <a:pPr algn="r" rtl="0" fontAlgn="b"/>
                      <a:r>
                        <a:rPr lang="en-US" sz="1200" b="0" i="0" u="none" strike="noStrike">
                          <a:solidFill>
                            <a:srgbClr val="FFFFFF"/>
                          </a:solidFill>
                          <a:effectLst/>
                          <a:latin typeface="Arial" panose="020B0604020202020204" pitchFamily="34" charset="0"/>
                        </a:rPr>
                        <a:t>Repayments</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extLst>
                  <a:ext uri="{0D108BD9-81ED-4DB2-BD59-A6C34878D82A}">
                    <a16:rowId xmlns:a16="http://schemas.microsoft.com/office/drawing/2014/main" xmlns="" val="3671886876"/>
                  </a:ext>
                </a:extLst>
              </a:tr>
              <a:tr h="304800">
                <a:tc>
                  <a:txBody>
                    <a:bodyPr/>
                    <a:lstStyle/>
                    <a:p>
                      <a:pPr algn="l" rtl="0" fontAlgn="b"/>
                      <a:r>
                        <a:rPr lang="en-US" sz="1300" b="1" i="0" u="none" strike="noStrike" dirty="0">
                          <a:solidFill>
                            <a:srgbClr val="FFFFFF"/>
                          </a:solidFill>
                          <a:effectLst/>
                          <a:latin typeface="Arial" panose="020B0604020202020204" pitchFamily="34" charset="0"/>
                        </a:rPr>
                        <a:t>Total outflows</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extLst>
                  <a:ext uri="{0D108BD9-81ED-4DB2-BD59-A6C34878D82A}">
                    <a16:rowId xmlns:a16="http://schemas.microsoft.com/office/drawing/2014/main" xmlns="" val="2583010729"/>
                  </a:ext>
                </a:extLst>
              </a:tr>
            </a:tbl>
          </a:graphicData>
        </a:graphic>
      </p:graphicFrame>
      <p:graphicFrame>
        <p:nvGraphicFramePr>
          <p:cNvPr id="8" name="Table 7">
            <a:extLst>
              <a:ext uri="{FF2B5EF4-FFF2-40B4-BE49-F238E27FC236}">
                <a16:creationId xmlns:a16="http://schemas.microsoft.com/office/drawing/2014/main" xmlns="" id="{C314743F-E1CD-4D21-9008-9526AD94610C}"/>
              </a:ext>
            </a:extLst>
          </p:cNvPr>
          <p:cNvGraphicFramePr>
            <a:graphicFrameLocks noGrp="1"/>
          </p:cNvGraphicFramePr>
          <p:nvPr>
            <p:extLst>
              <p:ext uri="{D42A27DB-BD31-4B8C-83A1-F6EECF244321}">
                <p14:modId xmlns:p14="http://schemas.microsoft.com/office/powerpoint/2010/main" val="2782214005"/>
              </p:ext>
            </p:extLst>
          </p:nvPr>
        </p:nvGraphicFramePr>
        <p:xfrm>
          <a:off x="2489201" y="3444652"/>
          <a:ext cx="6032498" cy="2133600"/>
        </p:xfrm>
        <a:graphic>
          <a:graphicData uri="http://schemas.openxmlformats.org/drawingml/2006/table">
            <a:tbl>
              <a:tblPr/>
              <a:tblGrid>
                <a:gridCol w="481586">
                  <a:extLst>
                    <a:ext uri="{9D8B030D-6E8A-4147-A177-3AD203B41FA5}">
                      <a16:colId xmlns:a16="http://schemas.microsoft.com/office/drawing/2014/main" xmlns="" val="415351002"/>
                    </a:ext>
                  </a:extLst>
                </a:gridCol>
                <a:gridCol w="481586">
                  <a:extLst>
                    <a:ext uri="{9D8B030D-6E8A-4147-A177-3AD203B41FA5}">
                      <a16:colId xmlns:a16="http://schemas.microsoft.com/office/drawing/2014/main" xmlns="" val="4065190152"/>
                    </a:ext>
                  </a:extLst>
                </a:gridCol>
                <a:gridCol w="481586">
                  <a:extLst>
                    <a:ext uri="{9D8B030D-6E8A-4147-A177-3AD203B41FA5}">
                      <a16:colId xmlns:a16="http://schemas.microsoft.com/office/drawing/2014/main" xmlns="" val="426856169"/>
                    </a:ext>
                  </a:extLst>
                </a:gridCol>
                <a:gridCol w="560794">
                  <a:extLst>
                    <a:ext uri="{9D8B030D-6E8A-4147-A177-3AD203B41FA5}">
                      <a16:colId xmlns:a16="http://schemas.microsoft.com/office/drawing/2014/main" xmlns="" val="1580948387"/>
                    </a:ext>
                  </a:extLst>
                </a:gridCol>
                <a:gridCol w="560794">
                  <a:extLst>
                    <a:ext uri="{9D8B030D-6E8A-4147-A177-3AD203B41FA5}">
                      <a16:colId xmlns:a16="http://schemas.microsoft.com/office/drawing/2014/main" xmlns="" val="2369797014"/>
                    </a:ext>
                  </a:extLst>
                </a:gridCol>
                <a:gridCol w="560794">
                  <a:extLst>
                    <a:ext uri="{9D8B030D-6E8A-4147-A177-3AD203B41FA5}">
                      <a16:colId xmlns:a16="http://schemas.microsoft.com/office/drawing/2014/main" xmlns="" val="3118651258"/>
                    </a:ext>
                  </a:extLst>
                </a:gridCol>
                <a:gridCol w="560794">
                  <a:extLst>
                    <a:ext uri="{9D8B030D-6E8A-4147-A177-3AD203B41FA5}">
                      <a16:colId xmlns:a16="http://schemas.microsoft.com/office/drawing/2014/main" xmlns="" val="2280880529"/>
                    </a:ext>
                  </a:extLst>
                </a:gridCol>
                <a:gridCol w="481586">
                  <a:extLst>
                    <a:ext uri="{9D8B030D-6E8A-4147-A177-3AD203B41FA5}">
                      <a16:colId xmlns:a16="http://schemas.microsoft.com/office/drawing/2014/main" xmlns="" val="2886402773"/>
                    </a:ext>
                  </a:extLst>
                </a:gridCol>
                <a:gridCol w="481586">
                  <a:extLst>
                    <a:ext uri="{9D8B030D-6E8A-4147-A177-3AD203B41FA5}">
                      <a16:colId xmlns:a16="http://schemas.microsoft.com/office/drawing/2014/main" xmlns="" val="1003386718"/>
                    </a:ext>
                  </a:extLst>
                </a:gridCol>
                <a:gridCol w="481586">
                  <a:extLst>
                    <a:ext uri="{9D8B030D-6E8A-4147-A177-3AD203B41FA5}">
                      <a16:colId xmlns:a16="http://schemas.microsoft.com/office/drawing/2014/main" xmlns="" val="3289622417"/>
                    </a:ext>
                  </a:extLst>
                </a:gridCol>
                <a:gridCol w="418220">
                  <a:extLst>
                    <a:ext uri="{9D8B030D-6E8A-4147-A177-3AD203B41FA5}">
                      <a16:colId xmlns:a16="http://schemas.microsoft.com/office/drawing/2014/main" xmlns="" val="4277351537"/>
                    </a:ext>
                  </a:extLst>
                </a:gridCol>
                <a:gridCol w="481586">
                  <a:extLst>
                    <a:ext uri="{9D8B030D-6E8A-4147-A177-3AD203B41FA5}">
                      <a16:colId xmlns:a16="http://schemas.microsoft.com/office/drawing/2014/main" xmlns="" val="4008320860"/>
                    </a:ext>
                  </a:extLst>
                </a:gridCol>
              </a:tblGrid>
              <a:tr h="304800">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extLst>
                  <a:ext uri="{0D108BD9-81ED-4DB2-BD59-A6C34878D82A}">
                    <a16:rowId xmlns:a16="http://schemas.microsoft.com/office/drawing/2014/main" xmlns="" val="1129337874"/>
                  </a:ext>
                </a:extLst>
              </a:tr>
              <a:tr h="304800">
                <a:tc>
                  <a:txBody>
                    <a:bodyPr/>
                    <a:lstStyle/>
                    <a:p>
                      <a:pPr algn="l" rtl="0" fontAlgn="b"/>
                      <a:r>
                        <a:rPr lang="en-US" sz="1200" b="0" i="0" u="none" strike="noStrike">
                          <a:solidFill>
                            <a:srgbClr val="000000"/>
                          </a:solidFill>
                          <a:effectLst/>
                          <a:latin typeface="Arial" panose="020B0604020202020204" pitchFamily="34" charset="0"/>
                        </a:rPr>
                        <a:t>63.0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37.0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1.0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1.0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1.0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1.0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1.0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10.0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1.0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10.0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1.0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1.0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extLst>
                  <a:ext uri="{0D108BD9-81ED-4DB2-BD59-A6C34878D82A}">
                    <a16:rowId xmlns:a16="http://schemas.microsoft.com/office/drawing/2014/main" xmlns="" val="2628536036"/>
                  </a:ext>
                </a:extLst>
              </a:tr>
              <a:tr h="304800">
                <a:tc>
                  <a:txBody>
                    <a:bodyPr/>
                    <a:lstStyle/>
                    <a:p>
                      <a:pPr algn="l" rtl="0" fontAlgn="b"/>
                      <a:r>
                        <a:rPr lang="en-US" sz="1200" b="0" i="0" u="none" strike="noStrike">
                          <a:solidFill>
                            <a:srgbClr val="000000"/>
                          </a:solidFill>
                          <a:effectLst/>
                          <a:latin typeface="Arial" panose="020B0604020202020204" pitchFamily="34" charset="0"/>
                        </a:rPr>
                        <a:t>23.0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0.0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2.0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0.0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2.0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1.0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7.5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10.5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0.0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0.0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0.0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0.0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extLst>
                  <a:ext uri="{0D108BD9-81ED-4DB2-BD59-A6C34878D82A}">
                    <a16:rowId xmlns:a16="http://schemas.microsoft.com/office/drawing/2014/main" xmlns="" val="3385883727"/>
                  </a:ext>
                </a:extLst>
              </a:tr>
              <a:tr h="304800">
                <a:tc>
                  <a:txBody>
                    <a:bodyPr/>
                    <a:lstStyle/>
                    <a:p>
                      <a:pPr algn="l" rtl="0" fontAlgn="b"/>
                      <a:r>
                        <a:rPr lang="en-US" sz="1200" b="0" i="0" u="none" strike="noStrike">
                          <a:solidFill>
                            <a:srgbClr val="000000"/>
                          </a:solidFill>
                          <a:effectLst/>
                          <a:latin typeface="Arial" panose="020B0604020202020204" pitchFamily="34" charset="0"/>
                        </a:rPr>
                        <a:t>6.0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7.0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14.0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4.0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2.0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1.5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4.5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6.5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2.0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8.0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3.0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1.0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extLst>
                  <a:ext uri="{0D108BD9-81ED-4DB2-BD59-A6C34878D82A}">
                    <a16:rowId xmlns:a16="http://schemas.microsoft.com/office/drawing/2014/main" xmlns="" val="122254146"/>
                  </a:ext>
                </a:extLst>
              </a:tr>
              <a:tr h="304800">
                <a:tc>
                  <a:txBody>
                    <a:bodyPr/>
                    <a:lstStyle/>
                    <a:p>
                      <a:pPr algn="l" rtl="0" fontAlgn="b"/>
                      <a:r>
                        <a:rPr lang="en-US" sz="1200" b="0" i="0" u="none" strike="noStrike">
                          <a:solidFill>
                            <a:srgbClr val="000000"/>
                          </a:solidFill>
                          <a:effectLst/>
                          <a:latin typeface="Arial" panose="020B0604020202020204" pitchFamily="34" charset="0"/>
                        </a:rPr>
                        <a:t>5.0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5.0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5.0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5.0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5.0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5.0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5.0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5.0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5.0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5.0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5.0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5.0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extLst>
                  <a:ext uri="{0D108BD9-81ED-4DB2-BD59-A6C34878D82A}">
                    <a16:rowId xmlns:a16="http://schemas.microsoft.com/office/drawing/2014/main" xmlns="" val="26795953"/>
                  </a:ext>
                </a:extLst>
              </a:tr>
              <a:tr h="304800">
                <a:tc>
                  <a:txBody>
                    <a:bodyPr/>
                    <a:lstStyle/>
                    <a:p>
                      <a:pPr algn="l" rtl="0" fontAlgn="b"/>
                      <a:r>
                        <a:rPr lang="en-US" sz="1200" b="0" i="0" u="none" strike="noStrike">
                          <a:solidFill>
                            <a:srgbClr val="000000"/>
                          </a:solidFill>
                          <a:effectLst/>
                          <a:latin typeface="Arial" panose="020B0604020202020204" pitchFamily="34" charset="0"/>
                        </a:rPr>
                        <a:t>0.5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0.5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0.5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0.5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0.5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0.5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0.5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0.5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0.5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0.5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0.5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85.0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extLst>
                  <a:ext uri="{0D108BD9-81ED-4DB2-BD59-A6C34878D82A}">
                    <a16:rowId xmlns:a16="http://schemas.microsoft.com/office/drawing/2014/main" xmlns="" val="1009029797"/>
                  </a:ext>
                </a:extLst>
              </a:tr>
              <a:tr h="304800">
                <a:tc>
                  <a:txBody>
                    <a:bodyPr/>
                    <a:lstStyle/>
                    <a:p>
                      <a:pPr algn="l" rtl="0" fontAlgn="b"/>
                      <a:r>
                        <a:rPr lang="en-US" sz="1200" b="0" i="0" u="none" strike="noStrike">
                          <a:solidFill>
                            <a:srgbClr val="000000"/>
                          </a:solidFill>
                          <a:effectLst/>
                          <a:latin typeface="Arial" panose="020B0604020202020204" pitchFamily="34" charset="0"/>
                        </a:rPr>
                        <a:t>97.5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49.5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22.5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10.5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10.5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9.0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18.5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32.5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8.5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23.5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9.5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dirty="0">
                          <a:solidFill>
                            <a:srgbClr val="000000"/>
                          </a:solidFill>
                          <a:effectLst/>
                          <a:latin typeface="Arial" panose="020B0604020202020204" pitchFamily="34" charset="0"/>
                        </a:rPr>
                        <a:t>92.0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extLst>
                  <a:ext uri="{0D108BD9-81ED-4DB2-BD59-A6C34878D82A}">
                    <a16:rowId xmlns:a16="http://schemas.microsoft.com/office/drawing/2014/main" xmlns="" val="235117227"/>
                  </a:ext>
                </a:extLst>
              </a:tr>
            </a:tbl>
          </a:graphicData>
        </a:graphic>
      </p:graphicFrame>
      <p:graphicFrame>
        <p:nvGraphicFramePr>
          <p:cNvPr id="9" name="Table 8">
            <a:extLst>
              <a:ext uri="{FF2B5EF4-FFF2-40B4-BE49-F238E27FC236}">
                <a16:creationId xmlns:a16="http://schemas.microsoft.com/office/drawing/2014/main" xmlns="" id="{4F2724AC-68B0-4663-84ED-123E20EC1B4F}"/>
              </a:ext>
            </a:extLst>
          </p:cNvPr>
          <p:cNvGraphicFramePr>
            <a:graphicFrameLocks noGrp="1"/>
          </p:cNvGraphicFramePr>
          <p:nvPr>
            <p:extLst>
              <p:ext uri="{D42A27DB-BD31-4B8C-83A1-F6EECF244321}">
                <p14:modId xmlns:p14="http://schemas.microsoft.com/office/powerpoint/2010/main" val="2169980645"/>
              </p:ext>
            </p:extLst>
          </p:nvPr>
        </p:nvGraphicFramePr>
        <p:xfrm>
          <a:off x="1854200" y="3444652"/>
          <a:ext cx="635000" cy="2133600"/>
        </p:xfrm>
        <a:graphic>
          <a:graphicData uri="http://schemas.openxmlformats.org/drawingml/2006/table">
            <a:tbl>
              <a:tblPr/>
              <a:tblGrid>
                <a:gridCol w="635000">
                  <a:extLst>
                    <a:ext uri="{9D8B030D-6E8A-4147-A177-3AD203B41FA5}">
                      <a16:colId xmlns:a16="http://schemas.microsoft.com/office/drawing/2014/main" xmlns="" val="2292637126"/>
                    </a:ext>
                  </a:extLst>
                </a:gridCol>
              </a:tblGrid>
              <a:tr h="304800">
                <a:tc>
                  <a:txBody>
                    <a:bodyPr/>
                    <a:lstStyle/>
                    <a:p>
                      <a:pPr algn="l" fontAlgn="b"/>
                      <a:r>
                        <a:rPr lang="en-US" sz="1800" b="0" i="0" u="none" strike="noStrike">
                          <a:solidFill>
                            <a:srgbClr val="000000"/>
                          </a:solidFill>
                          <a:effectLst/>
                          <a:latin typeface="Arial" panose="020B0604020202020204" pitchFamily="34" charset="0"/>
                        </a:rPr>
                        <a:t>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extLst>
                  <a:ext uri="{0D108BD9-81ED-4DB2-BD59-A6C34878D82A}">
                    <a16:rowId xmlns:a16="http://schemas.microsoft.com/office/drawing/2014/main" xmlns="" val="2196478525"/>
                  </a:ext>
                </a:extLst>
              </a:tr>
              <a:tr h="304800">
                <a:tc>
                  <a:txBody>
                    <a:bodyPr/>
                    <a:lstStyle/>
                    <a:p>
                      <a:pPr algn="l" rtl="0" fontAlgn="b"/>
                      <a:r>
                        <a:rPr lang="en-US" sz="1200" b="0" i="0" u="none" strike="noStrike">
                          <a:solidFill>
                            <a:srgbClr val="000000"/>
                          </a:solidFill>
                          <a:effectLst/>
                          <a:latin typeface="Arial" panose="020B0604020202020204" pitchFamily="34" charset="0"/>
                        </a:rPr>
                        <a:t>128.0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extLst>
                  <a:ext uri="{0D108BD9-81ED-4DB2-BD59-A6C34878D82A}">
                    <a16:rowId xmlns:a16="http://schemas.microsoft.com/office/drawing/2014/main" xmlns="" val="2149552790"/>
                  </a:ext>
                </a:extLst>
              </a:tr>
              <a:tr h="304800">
                <a:tc>
                  <a:txBody>
                    <a:bodyPr/>
                    <a:lstStyle/>
                    <a:p>
                      <a:pPr algn="l" rtl="0" fontAlgn="b"/>
                      <a:r>
                        <a:rPr lang="en-US" sz="1200" b="0" i="0" u="none" strike="noStrike" dirty="0">
                          <a:solidFill>
                            <a:srgbClr val="000000"/>
                          </a:solidFill>
                          <a:effectLst/>
                          <a:latin typeface="Arial" panose="020B0604020202020204" pitchFamily="34" charset="0"/>
                        </a:rPr>
                        <a:t>46.0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extLst>
                  <a:ext uri="{0D108BD9-81ED-4DB2-BD59-A6C34878D82A}">
                    <a16:rowId xmlns:a16="http://schemas.microsoft.com/office/drawing/2014/main" xmlns="" val="2489840547"/>
                  </a:ext>
                </a:extLst>
              </a:tr>
              <a:tr h="304800">
                <a:tc>
                  <a:txBody>
                    <a:bodyPr/>
                    <a:lstStyle/>
                    <a:p>
                      <a:pPr algn="l" rtl="0" fontAlgn="b"/>
                      <a:r>
                        <a:rPr lang="en-US" sz="1200" b="0" i="0" u="none" strike="noStrike">
                          <a:solidFill>
                            <a:srgbClr val="000000"/>
                          </a:solidFill>
                          <a:effectLst/>
                          <a:latin typeface="Arial" panose="020B0604020202020204" pitchFamily="34" charset="0"/>
                        </a:rPr>
                        <a:t>59.5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extLst>
                  <a:ext uri="{0D108BD9-81ED-4DB2-BD59-A6C34878D82A}">
                    <a16:rowId xmlns:a16="http://schemas.microsoft.com/office/drawing/2014/main" xmlns="" val="3518744062"/>
                  </a:ext>
                </a:extLst>
              </a:tr>
              <a:tr h="304800">
                <a:tc>
                  <a:txBody>
                    <a:bodyPr/>
                    <a:lstStyle/>
                    <a:p>
                      <a:pPr algn="l" rtl="0" fontAlgn="b"/>
                      <a:r>
                        <a:rPr lang="en-US" sz="1200" b="0" i="0" u="none" strike="noStrike">
                          <a:solidFill>
                            <a:srgbClr val="000000"/>
                          </a:solidFill>
                          <a:effectLst/>
                          <a:latin typeface="Arial" panose="020B0604020202020204" pitchFamily="34" charset="0"/>
                        </a:rPr>
                        <a:t>60.0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extLst>
                  <a:ext uri="{0D108BD9-81ED-4DB2-BD59-A6C34878D82A}">
                    <a16:rowId xmlns:a16="http://schemas.microsoft.com/office/drawing/2014/main" xmlns="" val="3656316351"/>
                  </a:ext>
                </a:extLst>
              </a:tr>
              <a:tr h="304800">
                <a:tc>
                  <a:txBody>
                    <a:bodyPr/>
                    <a:lstStyle/>
                    <a:p>
                      <a:pPr algn="l" rtl="0" fontAlgn="b"/>
                      <a:r>
                        <a:rPr lang="en-US" sz="1200" b="0" i="0" u="none" strike="noStrike">
                          <a:solidFill>
                            <a:srgbClr val="000000"/>
                          </a:solidFill>
                          <a:effectLst/>
                          <a:latin typeface="Arial" panose="020B0604020202020204" pitchFamily="34" charset="0"/>
                        </a:rPr>
                        <a:t>90.5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extLst>
                  <a:ext uri="{0D108BD9-81ED-4DB2-BD59-A6C34878D82A}">
                    <a16:rowId xmlns:a16="http://schemas.microsoft.com/office/drawing/2014/main" xmlns="" val="2790778517"/>
                  </a:ext>
                </a:extLst>
              </a:tr>
              <a:tr h="304800">
                <a:tc>
                  <a:txBody>
                    <a:bodyPr/>
                    <a:lstStyle/>
                    <a:p>
                      <a:pPr algn="l" rtl="0" fontAlgn="b"/>
                      <a:r>
                        <a:rPr lang="en-US" sz="1200" b="0" i="0" u="none" strike="noStrike" dirty="0">
                          <a:solidFill>
                            <a:srgbClr val="000000"/>
                          </a:solidFill>
                          <a:effectLst/>
                          <a:latin typeface="Arial" panose="020B0604020202020204" pitchFamily="34" charset="0"/>
                        </a:rPr>
                        <a:t>384.0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extLst>
                  <a:ext uri="{0D108BD9-81ED-4DB2-BD59-A6C34878D82A}">
                    <a16:rowId xmlns:a16="http://schemas.microsoft.com/office/drawing/2014/main" xmlns="" val="479100478"/>
                  </a:ext>
                </a:extLst>
              </a:tr>
            </a:tbl>
          </a:graphicData>
        </a:graphic>
      </p:graphicFrame>
      <p:graphicFrame>
        <p:nvGraphicFramePr>
          <p:cNvPr id="10" name="Table 9">
            <a:extLst>
              <a:ext uri="{FF2B5EF4-FFF2-40B4-BE49-F238E27FC236}">
                <a16:creationId xmlns:a16="http://schemas.microsoft.com/office/drawing/2014/main" xmlns="" id="{E9F40F5B-1B1D-4EB2-81F3-C6D35FF940DD}"/>
              </a:ext>
            </a:extLst>
          </p:cNvPr>
          <p:cNvGraphicFramePr>
            <a:graphicFrameLocks noGrp="1"/>
          </p:cNvGraphicFramePr>
          <p:nvPr>
            <p:extLst>
              <p:ext uri="{D42A27DB-BD31-4B8C-83A1-F6EECF244321}">
                <p14:modId xmlns:p14="http://schemas.microsoft.com/office/powerpoint/2010/main" val="869994359"/>
              </p:ext>
            </p:extLst>
          </p:nvPr>
        </p:nvGraphicFramePr>
        <p:xfrm>
          <a:off x="616963" y="5578252"/>
          <a:ext cx="1231900" cy="914400"/>
        </p:xfrm>
        <a:graphic>
          <a:graphicData uri="http://schemas.openxmlformats.org/drawingml/2006/table">
            <a:tbl>
              <a:tblPr/>
              <a:tblGrid>
                <a:gridCol w="1231900">
                  <a:extLst>
                    <a:ext uri="{9D8B030D-6E8A-4147-A177-3AD203B41FA5}">
                      <a16:colId xmlns:a16="http://schemas.microsoft.com/office/drawing/2014/main" xmlns="" val="2465227215"/>
                    </a:ext>
                  </a:extLst>
                </a:gridCol>
              </a:tblGrid>
              <a:tr h="304800">
                <a:tc>
                  <a:txBody>
                    <a:bodyPr/>
                    <a:lstStyle/>
                    <a:p>
                      <a:pPr algn="l" rtl="0" fontAlgn="b"/>
                      <a:r>
                        <a:rPr lang="en-US" sz="1300" b="1" i="0" u="none" strike="noStrike">
                          <a:solidFill>
                            <a:srgbClr val="FFFFFF"/>
                          </a:solidFill>
                          <a:effectLst/>
                          <a:latin typeface="Arial" panose="020B0604020202020204" pitchFamily="34" charset="0"/>
                        </a:rPr>
                        <a:t>Movement</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extLst>
                  <a:ext uri="{0D108BD9-81ED-4DB2-BD59-A6C34878D82A}">
                    <a16:rowId xmlns:a16="http://schemas.microsoft.com/office/drawing/2014/main" xmlns="" val="3436122923"/>
                  </a:ext>
                </a:extLst>
              </a:tr>
              <a:tr h="304800">
                <a:tc>
                  <a:txBody>
                    <a:bodyPr/>
                    <a:lstStyle/>
                    <a:p>
                      <a:pPr algn="l" rtl="0" fontAlgn="b"/>
                      <a:r>
                        <a:rPr lang="en-US" sz="1300" b="1" i="0" u="none" strike="noStrike" dirty="0">
                          <a:solidFill>
                            <a:srgbClr val="FFFFFF"/>
                          </a:solidFill>
                          <a:effectLst/>
                          <a:latin typeface="Arial" panose="020B0604020202020204" pitchFamily="34" charset="0"/>
                        </a:rPr>
                        <a:t>Opening cash</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extLst>
                  <a:ext uri="{0D108BD9-81ED-4DB2-BD59-A6C34878D82A}">
                    <a16:rowId xmlns:a16="http://schemas.microsoft.com/office/drawing/2014/main" xmlns="" val="639310746"/>
                  </a:ext>
                </a:extLst>
              </a:tr>
              <a:tr h="304800">
                <a:tc>
                  <a:txBody>
                    <a:bodyPr/>
                    <a:lstStyle/>
                    <a:p>
                      <a:pPr algn="l" rtl="0" fontAlgn="b"/>
                      <a:r>
                        <a:rPr lang="en-US" sz="1300" b="1" i="0" u="none" strike="noStrike" dirty="0">
                          <a:solidFill>
                            <a:srgbClr val="FFFFFF"/>
                          </a:solidFill>
                          <a:effectLst/>
                          <a:latin typeface="Arial" panose="020B0604020202020204" pitchFamily="34" charset="0"/>
                        </a:rPr>
                        <a:t>Closing cash</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7D57"/>
                    </a:solidFill>
                  </a:tcPr>
                </a:tc>
                <a:extLst>
                  <a:ext uri="{0D108BD9-81ED-4DB2-BD59-A6C34878D82A}">
                    <a16:rowId xmlns:a16="http://schemas.microsoft.com/office/drawing/2014/main" xmlns="" val="1655487357"/>
                  </a:ext>
                </a:extLst>
              </a:tr>
            </a:tbl>
          </a:graphicData>
        </a:graphic>
      </p:graphicFrame>
      <p:graphicFrame>
        <p:nvGraphicFramePr>
          <p:cNvPr id="12" name="Table 11">
            <a:extLst>
              <a:ext uri="{FF2B5EF4-FFF2-40B4-BE49-F238E27FC236}">
                <a16:creationId xmlns:a16="http://schemas.microsoft.com/office/drawing/2014/main" xmlns="" id="{BFD3F447-0FB5-49BC-827A-63C21CF913E5}"/>
              </a:ext>
            </a:extLst>
          </p:cNvPr>
          <p:cNvGraphicFramePr>
            <a:graphicFrameLocks noGrp="1"/>
          </p:cNvGraphicFramePr>
          <p:nvPr>
            <p:extLst>
              <p:ext uri="{D42A27DB-BD31-4B8C-83A1-F6EECF244321}">
                <p14:modId xmlns:p14="http://schemas.microsoft.com/office/powerpoint/2010/main" val="2051652028"/>
              </p:ext>
            </p:extLst>
          </p:nvPr>
        </p:nvGraphicFramePr>
        <p:xfrm>
          <a:off x="2489200" y="5578252"/>
          <a:ext cx="6032498" cy="914400"/>
        </p:xfrm>
        <a:graphic>
          <a:graphicData uri="http://schemas.openxmlformats.org/drawingml/2006/table">
            <a:tbl>
              <a:tblPr/>
              <a:tblGrid>
                <a:gridCol w="481586">
                  <a:extLst>
                    <a:ext uri="{9D8B030D-6E8A-4147-A177-3AD203B41FA5}">
                      <a16:colId xmlns:a16="http://schemas.microsoft.com/office/drawing/2014/main" xmlns="" val="3621587077"/>
                    </a:ext>
                  </a:extLst>
                </a:gridCol>
                <a:gridCol w="481586">
                  <a:extLst>
                    <a:ext uri="{9D8B030D-6E8A-4147-A177-3AD203B41FA5}">
                      <a16:colId xmlns:a16="http://schemas.microsoft.com/office/drawing/2014/main" xmlns="" val="2051949171"/>
                    </a:ext>
                  </a:extLst>
                </a:gridCol>
                <a:gridCol w="481586">
                  <a:extLst>
                    <a:ext uri="{9D8B030D-6E8A-4147-A177-3AD203B41FA5}">
                      <a16:colId xmlns:a16="http://schemas.microsoft.com/office/drawing/2014/main" xmlns="" val="1482938912"/>
                    </a:ext>
                  </a:extLst>
                </a:gridCol>
                <a:gridCol w="560794">
                  <a:extLst>
                    <a:ext uri="{9D8B030D-6E8A-4147-A177-3AD203B41FA5}">
                      <a16:colId xmlns:a16="http://schemas.microsoft.com/office/drawing/2014/main" xmlns="" val="1611140667"/>
                    </a:ext>
                  </a:extLst>
                </a:gridCol>
                <a:gridCol w="560794">
                  <a:extLst>
                    <a:ext uri="{9D8B030D-6E8A-4147-A177-3AD203B41FA5}">
                      <a16:colId xmlns:a16="http://schemas.microsoft.com/office/drawing/2014/main" xmlns="" val="2605568847"/>
                    </a:ext>
                  </a:extLst>
                </a:gridCol>
                <a:gridCol w="560794">
                  <a:extLst>
                    <a:ext uri="{9D8B030D-6E8A-4147-A177-3AD203B41FA5}">
                      <a16:colId xmlns:a16="http://schemas.microsoft.com/office/drawing/2014/main" xmlns="" val="1233542522"/>
                    </a:ext>
                  </a:extLst>
                </a:gridCol>
                <a:gridCol w="560794">
                  <a:extLst>
                    <a:ext uri="{9D8B030D-6E8A-4147-A177-3AD203B41FA5}">
                      <a16:colId xmlns:a16="http://schemas.microsoft.com/office/drawing/2014/main" xmlns="" val="3516669941"/>
                    </a:ext>
                  </a:extLst>
                </a:gridCol>
                <a:gridCol w="481586">
                  <a:extLst>
                    <a:ext uri="{9D8B030D-6E8A-4147-A177-3AD203B41FA5}">
                      <a16:colId xmlns:a16="http://schemas.microsoft.com/office/drawing/2014/main" xmlns="" val="1519500780"/>
                    </a:ext>
                  </a:extLst>
                </a:gridCol>
                <a:gridCol w="481586">
                  <a:extLst>
                    <a:ext uri="{9D8B030D-6E8A-4147-A177-3AD203B41FA5}">
                      <a16:colId xmlns:a16="http://schemas.microsoft.com/office/drawing/2014/main" xmlns="" val="3835341143"/>
                    </a:ext>
                  </a:extLst>
                </a:gridCol>
                <a:gridCol w="481586">
                  <a:extLst>
                    <a:ext uri="{9D8B030D-6E8A-4147-A177-3AD203B41FA5}">
                      <a16:colId xmlns:a16="http://schemas.microsoft.com/office/drawing/2014/main" xmlns="" val="1780996823"/>
                    </a:ext>
                  </a:extLst>
                </a:gridCol>
                <a:gridCol w="418220">
                  <a:extLst>
                    <a:ext uri="{9D8B030D-6E8A-4147-A177-3AD203B41FA5}">
                      <a16:colId xmlns:a16="http://schemas.microsoft.com/office/drawing/2014/main" xmlns="" val="1466558948"/>
                    </a:ext>
                  </a:extLst>
                </a:gridCol>
                <a:gridCol w="481586">
                  <a:extLst>
                    <a:ext uri="{9D8B030D-6E8A-4147-A177-3AD203B41FA5}">
                      <a16:colId xmlns:a16="http://schemas.microsoft.com/office/drawing/2014/main" xmlns="" val="1170407990"/>
                    </a:ext>
                  </a:extLst>
                </a:gridCol>
              </a:tblGrid>
              <a:tr h="304800">
                <a:tc>
                  <a:txBody>
                    <a:bodyPr/>
                    <a:lstStyle/>
                    <a:p>
                      <a:pPr algn="l" rtl="0" fontAlgn="b"/>
                      <a:r>
                        <a:rPr lang="en-US" sz="1200" b="0" i="0" u="none" strike="noStrike" dirty="0">
                          <a:solidFill>
                            <a:srgbClr val="FF0000"/>
                          </a:solidFill>
                          <a:effectLst/>
                          <a:latin typeface="Arial" panose="020B0604020202020204" pitchFamily="34" charset="0"/>
                        </a:rPr>
                        <a:t>(96.5)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dirty="0">
                          <a:solidFill>
                            <a:srgbClr val="FF0000"/>
                          </a:solidFill>
                          <a:effectLst/>
                          <a:latin typeface="Arial" panose="020B0604020202020204" pitchFamily="34" charset="0"/>
                        </a:rPr>
                        <a:t>(13.9)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dirty="0">
                          <a:solidFill>
                            <a:srgbClr val="FF0000"/>
                          </a:solidFill>
                          <a:effectLst/>
                          <a:latin typeface="Arial" panose="020B0604020202020204" pitchFamily="34" charset="0"/>
                        </a:rPr>
                        <a:t>(22.5)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dirty="0">
                          <a:solidFill>
                            <a:srgbClr val="FF0000"/>
                          </a:solidFill>
                          <a:effectLst/>
                          <a:latin typeface="Arial" panose="020B0604020202020204" pitchFamily="34" charset="0"/>
                        </a:rPr>
                        <a:t>(9.5)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dirty="0">
                          <a:solidFill>
                            <a:srgbClr val="FF0000"/>
                          </a:solidFill>
                          <a:effectLst/>
                          <a:latin typeface="Arial" panose="020B0604020202020204" pitchFamily="34" charset="0"/>
                        </a:rPr>
                        <a:t>(10.5)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dirty="0">
                          <a:solidFill>
                            <a:srgbClr val="FF0000"/>
                          </a:solidFill>
                          <a:effectLst/>
                          <a:latin typeface="Arial" panose="020B0604020202020204" pitchFamily="34" charset="0"/>
                        </a:rPr>
                        <a:t>(8.5)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dirty="0">
                          <a:solidFill>
                            <a:srgbClr val="000000"/>
                          </a:solidFill>
                          <a:effectLst/>
                          <a:latin typeface="Arial" panose="020B0604020202020204" pitchFamily="34" charset="0"/>
                        </a:rPr>
                        <a:t>36.5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17.5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30.8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53.5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13.5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dirty="0">
                          <a:solidFill>
                            <a:srgbClr val="FF0000"/>
                          </a:solidFill>
                          <a:effectLst/>
                          <a:latin typeface="Arial" panose="020B0604020202020204" pitchFamily="34" charset="0"/>
                        </a:rPr>
                        <a:t>(36.7)</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extLst>
                  <a:ext uri="{0D108BD9-81ED-4DB2-BD59-A6C34878D82A}">
                    <a16:rowId xmlns:a16="http://schemas.microsoft.com/office/drawing/2014/main" xmlns="" val="1221780970"/>
                  </a:ext>
                </a:extLst>
              </a:tr>
              <a:tr h="304800">
                <a:tc>
                  <a:txBody>
                    <a:bodyPr/>
                    <a:lstStyle/>
                    <a:p>
                      <a:pPr algn="l" rtl="0" fontAlgn="b"/>
                      <a:r>
                        <a:rPr lang="en-US" sz="1200" b="0" i="0" u="none" strike="noStrike">
                          <a:solidFill>
                            <a:srgbClr val="000000"/>
                          </a:solidFill>
                          <a:effectLst/>
                          <a:latin typeface="Arial" panose="020B0604020202020204" pitchFamily="34" charset="0"/>
                        </a:rPr>
                        <a:t>33.0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FF0000"/>
                          </a:solidFill>
                          <a:effectLst/>
                          <a:latin typeface="Arial" panose="020B0604020202020204" pitchFamily="34" charset="0"/>
                        </a:rPr>
                        <a:t>(63.5)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dirty="0">
                          <a:solidFill>
                            <a:srgbClr val="FF0000"/>
                          </a:solidFill>
                          <a:effectLst/>
                          <a:latin typeface="Arial" panose="020B0604020202020204" pitchFamily="34" charset="0"/>
                        </a:rPr>
                        <a:t>(77.4)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FF0000"/>
                          </a:solidFill>
                          <a:effectLst/>
                          <a:latin typeface="Arial" panose="020B0604020202020204" pitchFamily="34" charset="0"/>
                        </a:rPr>
                        <a:t>(99.9)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FF0000"/>
                          </a:solidFill>
                          <a:effectLst/>
                          <a:latin typeface="Arial" panose="020B0604020202020204" pitchFamily="34" charset="0"/>
                        </a:rPr>
                        <a:t>(109.4)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dirty="0">
                          <a:solidFill>
                            <a:srgbClr val="FF0000"/>
                          </a:solidFill>
                          <a:effectLst/>
                          <a:latin typeface="Arial" panose="020B0604020202020204" pitchFamily="34" charset="0"/>
                        </a:rPr>
                        <a:t>(119.9)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dirty="0">
                          <a:solidFill>
                            <a:srgbClr val="FF0000"/>
                          </a:solidFill>
                          <a:effectLst/>
                          <a:latin typeface="Arial" panose="020B0604020202020204" pitchFamily="34" charset="0"/>
                        </a:rPr>
                        <a:t>(128.4)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dirty="0">
                          <a:solidFill>
                            <a:srgbClr val="FF0000"/>
                          </a:solidFill>
                          <a:effectLst/>
                          <a:latin typeface="Arial" panose="020B0604020202020204" pitchFamily="34" charset="0"/>
                        </a:rPr>
                        <a:t>(91.9)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dirty="0">
                          <a:solidFill>
                            <a:srgbClr val="FF0000"/>
                          </a:solidFill>
                          <a:effectLst/>
                          <a:latin typeface="Arial" panose="020B0604020202020204" pitchFamily="34" charset="0"/>
                        </a:rPr>
                        <a:t>(74.4)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dirty="0">
                          <a:solidFill>
                            <a:srgbClr val="FF0000"/>
                          </a:solidFill>
                          <a:effectLst/>
                          <a:latin typeface="Arial" panose="020B0604020202020204" pitchFamily="34" charset="0"/>
                        </a:rPr>
                        <a:t>(43.6)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9.9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tc>
                  <a:txBody>
                    <a:bodyPr/>
                    <a:lstStyle/>
                    <a:p>
                      <a:pPr algn="l" rtl="0" fontAlgn="b"/>
                      <a:r>
                        <a:rPr lang="en-US" sz="1200" b="0" i="0" u="none" strike="noStrike">
                          <a:solidFill>
                            <a:srgbClr val="000000"/>
                          </a:solidFill>
                          <a:effectLst/>
                          <a:latin typeface="Arial" panose="020B0604020202020204" pitchFamily="34" charset="0"/>
                        </a:rPr>
                        <a:t>23.4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CEA"/>
                    </a:solidFill>
                  </a:tcPr>
                </a:tc>
                <a:extLst>
                  <a:ext uri="{0D108BD9-81ED-4DB2-BD59-A6C34878D82A}">
                    <a16:rowId xmlns:a16="http://schemas.microsoft.com/office/drawing/2014/main" xmlns="" val="4068353286"/>
                  </a:ext>
                </a:extLst>
              </a:tr>
              <a:tr h="304800">
                <a:tc>
                  <a:txBody>
                    <a:bodyPr/>
                    <a:lstStyle/>
                    <a:p>
                      <a:pPr algn="l" rtl="0" fontAlgn="b"/>
                      <a:r>
                        <a:rPr lang="en-US" sz="1200" b="0" i="0" u="none" strike="noStrike">
                          <a:solidFill>
                            <a:srgbClr val="FF0000"/>
                          </a:solidFill>
                          <a:effectLst/>
                          <a:latin typeface="Arial" panose="020B0604020202020204" pitchFamily="34" charset="0"/>
                        </a:rPr>
                        <a:t>(63.5)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FF0000"/>
                          </a:solidFill>
                          <a:effectLst/>
                          <a:latin typeface="Arial" panose="020B0604020202020204" pitchFamily="34" charset="0"/>
                        </a:rPr>
                        <a:t>(77.4)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FF0000"/>
                          </a:solidFill>
                          <a:effectLst/>
                          <a:latin typeface="Arial" panose="020B0604020202020204" pitchFamily="34" charset="0"/>
                        </a:rPr>
                        <a:t>(99.9)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FF0000"/>
                          </a:solidFill>
                          <a:effectLst/>
                          <a:latin typeface="Arial" panose="020B0604020202020204" pitchFamily="34" charset="0"/>
                        </a:rPr>
                        <a:t>(109.4)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FF0000"/>
                          </a:solidFill>
                          <a:effectLst/>
                          <a:latin typeface="Arial" panose="020B0604020202020204" pitchFamily="34" charset="0"/>
                        </a:rPr>
                        <a:t>(119.9)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FF0000"/>
                          </a:solidFill>
                          <a:effectLst/>
                          <a:latin typeface="Arial" panose="020B0604020202020204" pitchFamily="34" charset="0"/>
                        </a:rPr>
                        <a:t>(128.4)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FF0000"/>
                          </a:solidFill>
                          <a:effectLst/>
                          <a:latin typeface="Arial" panose="020B0604020202020204" pitchFamily="34" charset="0"/>
                        </a:rPr>
                        <a:t>(91.9)</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FF0000"/>
                          </a:solidFill>
                          <a:effectLst/>
                          <a:latin typeface="Arial" panose="020B0604020202020204" pitchFamily="34" charset="0"/>
                        </a:rPr>
                        <a:t>(74.4)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dirty="0">
                          <a:solidFill>
                            <a:srgbClr val="FF0000"/>
                          </a:solidFill>
                          <a:effectLst/>
                          <a:latin typeface="Arial" panose="020B0604020202020204" pitchFamily="34" charset="0"/>
                        </a:rPr>
                        <a:t>(43.6)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9.9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a:solidFill>
                            <a:srgbClr val="000000"/>
                          </a:solidFill>
                          <a:effectLst/>
                          <a:latin typeface="Arial" panose="020B0604020202020204" pitchFamily="34" charset="0"/>
                        </a:rPr>
                        <a:t>23.4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tc>
                  <a:txBody>
                    <a:bodyPr/>
                    <a:lstStyle/>
                    <a:p>
                      <a:pPr algn="l" rtl="0" fontAlgn="b"/>
                      <a:r>
                        <a:rPr lang="en-US" sz="1200" b="0" i="0" u="none" strike="noStrike" dirty="0">
                          <a:solidFill>
                            <a:srgbClr val="FF0000"/>
                          </a:solidFill>
                          <a:effectLst/>
                          <a:latin typeface="Arial" panose="020B0604020202020204" pitchFamily="34" charset="0"/>
                        </a:rPr>
                        <a:t>(13.3)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extLst>
                  <a:ext uri="{0D108BD9-81ED-4DB2-BD59-A6C34878D82A}">
                    <a16:rowId xmlns:a16="http://schemas.microsoft.com/office/drawing/2014/main" xmlns="" val="2205130234"/>
                  </a:ext>
                </a:extLst>
              </a:tr>
            </a:tbl>
          </a:graphicData>
        </a:graphic>
      </p:graphicFrame>
      <p:graphicFrame>
        <p:nvGraphicFramePr>
          <p:cNvPr id="13" name="Table 12">
            <a:extLst>
              <a:ext uri="{FF2B5EF4-FFF2-40B4-BE49-F238E27FC236}">
                <a16:creationId xmlns:a16="http://schemas.microsoft.com/office/drawing/2014/main" xmlns="" id="{18EFF3B7-E8AA-4255-A9C0-F57326B4C7FF}"/>
              </a:ext>
            </a:extLst>
          </p:cNvPr>
          <p:cNvGraphicFramePr>
            <a:graphicFrameLocks noGrp="1"/>
          </p:cNvGraphicFramePr>
          <p:nvPr>
            <p:extLst>
              <p:ext uri="{D42A27DB-BD31-4B8C-83A1-F6EECF244321}">
                <p14:modId xmlns:p14="http://schemas.microsoft.com/office/powerpoint/2010/main" val="1311648110"/>
              </p:ext>
            </p:extLst>
          </p:nvPr>
        </p:nvGraphicFramePr>
        <p:xfrm>
          <a:off x="1859537" y="5578252"/>
          <a:ext cx="635000" cy="914400"/>
        </p:xfrm>
        <a:graphic>
          <a:graphicData uri="http://schemas.openxmlformats.org/drawingml/2006/table">
            <a:tbl>
              <a:tblPr/>
              <a:tblGrid>
                <a:gridCol w="635000">
                  <a:extLst>
                    <a:ext uri="{9D8B030D-6E8A-4147-A177-3AD203B41FA5}">
                      <a16:colId xmlns:a16="http://schemas.microsoft.com/office/drawing/2014/main" xmlns="" val="1184004817"/>
                    </a:ext>
                  </a:extLst>
                </a:gridCol>
              </a:tblGrid>
              <a:tr h="304800">
                <a:tc>
                  <a:txBody>
                    <a:bodyPr/>
                    <a:lstStyle/>
                    <a:p>
                      <a:pPr algn="l" rtl="0" fontAlgn="b"/>
                      <a:r>
                        <a:rPr lang="en-US" sz="1200" b="0" i="0" u="none" strike="noStrike" dirty="0">
                          <a:solidFill>
                            <a:srgbClr val="FF0000"/>
                          </a:solidFill>
                          <a:effectLst/>
                          <a:latin typeface="Arial" panose="020B0604020202020204" pitchFamily="34" charset="0"/>
                        </a:rPr>
                        <a:t>(46.3)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extLst>
                  <a:ext uri="{0D108BD9-81ED-4DB2-BD59-A6C34878D82A}">
                    <a16:rowId xmlns:a16="http://schemas.microsoft.com/office/drawing/2014/main" xmlns="" val="1731281381"/>
                  </a:ext>
                </a:extLst>
              </a:tr>
              <a:tr h="304800">
                <a:tc>
                  <a:txBody>
                    <a:bodyPr/>
                    <a:lstStyle/>
                    <a:p>
                      <a:pPr algn="l" rtl="0" fontAlgn="b"/>
                      <a:r>
                        <a:rPr lang="en-US" sz="1200" b="0" i="0" u="none" strike="noStrike" dirty="0">
                          <a:solidFill>
                            <a:srgbClr val="000000"/>
                          </a:solidFill>
                          <a:effectLst/>
                          <a:latin typeface="Arial" panose="020B0604020202020204" pitchFamily="34" charset="0"/>
                        </a:rPr>
                        <a:t>33.0 </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extLst>
                  <a:ext uri="{0D108BD9-81ED-4DB2-BD59-A6C34878D82A}">
                    <a16:rowId xmlns:a16="http://schemas.microsoft.com/office/drawing/2014/main" xmlns="" val="886607493"/>
                  </a:ext>
                </a:extLst>
              </a:tr>
              <a:tr h="304800">
                <a:tc>
                  <a:txBody>
                    <a:bodyPr/>
                    <a:lstStyle/>
                    <a:p>
                      <a:pPr algn="l" rtl="0" fontAlgn="b"/>
                      <a:r>
                        <a:rPr lang="en-US" sz="1200" b="0" i="0" u="none" strike="noStrike" dirty="0">
                          <a:solidFill>
                            <a:srgbClr val="FF0000"/>
                          </a:solidFill>
                          <a:effectLst/>
                          <a:latin typeface="Arial" panose="020B0604020202020204" pitchFamily="34" charset="0"/>
                        </a:rPr>
                        <a:t>(13.3)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7D1"/>
                    </a:solidFill>
                  </a:tcPr>
                </a:tc>
                <a:extLst>
                  <a:ext uri="{0D108BD9-81ED-4DB2-BD59-A6C34878D82A}">
                    <a16:rowId xmlns:a16="http://schemas.microsoft.com/office/drawing/2014/main" xmlns="" val="2821277481"/>
                  </a:ext>
                </a:extLst>
              </a:tr>
            </a:tbl>
          </a:graphicData>
        </a:graphic>
      </p:graphicFrame>
    </p:spTree>
    <p:extLst>
      <p:ext uri="{BB962C8B-B14F-4D97-AF65-F5344CB8AC3E}">
        <p14:creationId xmlns:p14="http://schemas.microsoft.com/office/powerpoint/2010/main" val="4017014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4D92B3-7764-41BD-95D7-F4FAA51BE697}"/>
              </a:ext>
            </a:extLst>
          </p:cNvPr>
          <p:cNvSpPr>
            <a:spLocks noGrp="1"/>
          </p:cNvSpPr>
          <p:nvPr>
            <p:ph type="title"/>
          </p:nvPr>
        </p:nvSpPr>
        <p:spPr/>
        <p:txBody>
          <a:bodyPr/>
          <a:lstStyle/>
          <a:p>
            <a:r>
              <a:rPr lang="en-AU" dirty="0"/>
              <a:t>The budgeting process</a:t>
            </a:r>
          </a:p>
        </p:txBody>
      </p:sp>
      <p:graphicFrame>
        <p:nvGraphicFramePr>
          <p:cNvPr id="6" name="Content Placeholder 5">
            <a:extLst>
              <a:ext uri="{FF2B5EF4-FFF2-40B4-BE49-F238E27FC236}">
                <a16:creationId xmlns:a16="http://schemas.microsoft.com/office/drawing/2014/main" xmlns="" id="{4339F99A-7566-4BE5-8C7C-7CA8C064FCDF}"/>
              </a:ext>
            </a:extLst>
          </p:cNvPr>
          <p:cNvGraphicFramePr>
            <a:graphicFrameLocks noGrp="1"/>
          </p:cNvGraphicFramePr>
          <p:nvPr>
            <p:ph idx="1"/>
            <p:extLst>
              <p:ext uri="{D42A27DB-BD31-4B8C-83A1-F6EECF244321}">
                <p14:modId xmlns:p14="http://schemas.microsoft.com/office/powerpoint/2010/main" val="1326459128"/>
              </p:ext>
            </p:extLst>
          </p:nvPr>
        </p:nvGraphicFramePr>
        <p:xfrm>
          <a:off x="360363" y="1116013"/>
          <a:ext cx="8423275" cy="5040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36804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F39AA69F-5F20-4B81-8B46-20317E470E6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EAD0CCFE-500C-4BF7-A5C6-9C87845E2CB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0C2F3F7B-808E-4C71-8A05-3F7A1E8765C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ECF91946-1A15-4CF2-9B7A-B9FEEDED8C47}"/>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24956E95-0D55-4FB3-A814-9603B922426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C908F5-C9CF-4598-AA11-087E5F0AD0B8}"/>
              </a:ext>
            </a:extLst>
          </p:cNvPr>
          <p:cNvSpPr>
            <a:spLocks noGrp="1"/>
          </p:cNvSpPr>
          <p:nvPr>
            <p:ph type="title"/>
          </p:nvPr>
        </p:nvSpPr>
        <p:spPr/>
        <p:txBody>
          <a:bodyPr/>
          <a:lstStyle/>
          <a:p>
            <a:r>
              <a:rPr lang="en-AU" dirty="0"/>
              <a:t>Quality of assumptions</a:t>
            </a:r>
          </a:p>
        </p:txBody>
      </p:sp>
      <p:sp>
        <p:nvSpPr>
          <p:cNvPr id="7" name="Freeform: Shape 6">
            <a:extLst>
              <a:ext uri="{FF2B5EF4-FFF2-40B4-BE49-F238E27FC236}">
                <a16:creationId xmlns:a16="http://schemas.microsoft.com/office/drawing/2014/main" xmlns="" id="{4F8EA348-30C4-4347-91C0-FE5B3570F7A5}"/>
              </a:ext>
            </a:extLst>
          </p:cNvPr>
          <p:cNvSpPr/>
          <p:nvPr/>
        </p:nvSpPr>
        <p:spPr>
          <a:xfrm>
            <a:off x="361389" y="1116012"/>
            <a:ext cx="2673403" cy="404118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a:solidFill>
            <a:srgbClr val="0B8359"/>
          </a:solidFill>
          <a:effectLst>
            <a:outerShdw blurRad="149987" dist="250190" dir="8460000" rotWithShape="0">
              <a:schemeClr val="tx1">
                <a:alpha val="28000"/>
              </a:schemeClr>
            </a:outerShdw>
          </a:effectLst>
        </p:spPr>
        <p:style>
          <a:lnRef idx="0">
            <a:schemeClr val="accent1"/>
          </a:lnRef>
          <a:fillRef idx="3">
            <a:schemeClr val="accent1"/>
          </a:fillRef>
          <a:effectRef idx="3">
            <a:schemeClr val="accent1"/>
          </a:effectRef>
          <a:fontRef idx="minor">
            <a:schemeClr val="lt1"/>
          </a:fontRef>
        </p:style>
        <p:txBody>
          <a:bodyPr spcFirstLastPara="0" vert="horz" wrap="square" lIns="152400" tIns="1008062" rIns="154656" bIns="1008062" numCol="1" spcCol="1270" anchor="t" anchorCtr="0">
            <a:noAutofit/>
          </a:bodyPr>
          <a:lstStyle/>
          <a:p>
            <a:pPr marL="0" lvl="0" indent="0" algn="l" defTabSz="1066800">
              <a:lnSpc>
                <a:spcPct val="90000"/>
              </a:lnSpc>
              <a:spcBef>
                <a:spcPct val="0"/>
              </a:spcBef>
              <a:spcAft>
                <a:spcPct val="35000"/>
              </a:spcAft>
              <a:buNone/>
            </a:pPr>
            <a:r>
              <a:rPr lang="en-AU" sz="2400" kern="1200" dirty="0">
                <a:solidFill>
                  <a:schemeClr val="bg1"/>
                </a:solidFill>
              </a:rPr>
              <a:t>Knowns</a:t>
            </a:r>
          </a:p>
          <a:p>
            <a:pPr marL="171450" lvl="1" indent="-171450" algn="l" defTabSz="844550">
              <a:lnSpc>
                <a:spcPct val="90000"/>
              </a:lnSpc>
              <a:spcBef>
                <a:spcPct val="0"/>
              </a:spcBef>
              <a:spcAft>
                <a:spcPct val="15000"/>
              </a:spcAft>
              <a:buChar char="•"/>
            </a:pPr>
            <a:r>
              <a:rPr lang="en-AU" sz="1900" kern="1200" dirty="0">
                <a:solidFill>
                  <a:schemeClr val="bg1"/>
                </a:solidFill>
              </a:rPr>
              <a:t>Business plan</a:t>
            </a:r>
          </a:p>
          <a:p>
            <a:pPr marL="171450" lvl="1" indent="-171450" algn="l" defTabSz="844550">
              <a:lnSpc>
                <a:spcPct val="90000"/>
              </a:lnSpc>
              <a:spcBef>
                <a:spcPct val="0"/>
              </a:spcBef>
              <a:spcAft>
                <a:spcPct val="15000"/>
              </a:spcAft>
              <a:buChar char="•"/>
            </a:pPr>
            <a:r>
              <a:rPr lang="en-AU" sz="1900" kern="1200" dirty="0">
                <a:solidFill>
                  <a:schemeClr val="bg1"/>
                </a:solidFill>
              </a:rPr>
              <a:t>Starting points</a:t>
            </a:r>
          </a:p>
          <a:p>
            <a:pPr marL="171450" lvl="1" indent="-171450" algn="l" defTabSz="844550">
              <a:lnSpc>
                <a:spcPct val="90000"/>
              </a:lnSpc>
              <a:spcBef>
                <a:spcPct val="0"/>
              </a:spcBef>
              <a:spcAft>
                <a:spcPct val="15000"/>
              </a:spcAft>
              <a:buChar char="•"/>
            </a:pPr>
            <a:r>
              <a:rPr lang="en-AU" sz="1900" kern="1200" dirty="0">
                <a:solidFill>
                  <a:schemeClr val="bg1"/>
                </a:solidFill>
              </a:rPr>
              <a:t>Drawings</a:t>
            </a:r>
          </a:p>
          <a:p>
            <a:pPr marL="171450" lvl="1" indent="-171450" algn="l" defTabSz="844550">
              <a:lnSpc>
                <a:spcPct val="90000"/>
              </a:lnSpc>
              <a:spcBef>
                <a:spcPct val="0"/>
              </a:spcBef>
              <a:spcAft>
                <a:spcPct val="15000"/>
              </a:spcAft>
              <a:buChar char="•"/>
            </a:pPr>
            <a:r>
              <a:rPr lang="en-AU" sz="1900" kern="1200" dirty="0">
                <a:solidFill>
                  <a:schemeClr val="bg1"/>
                </a:solidFill>
              </a:rPr>
              <a:t>Contractual payments and receipts</a:t>
            </a:r>
          </a:p>
          <a:p>
            <a:pPr marL="171450" lvl="1" indent="-171450" algn="l" defTabSz="844550">
              <a:lnSpc>
                <a:spcPct val="90000"/>
              </a:lnSpc>
              <a:spcBef>
                <a:spcPct val="0"/>
              </a:spcBef>
              <a:spcAft>
                <a:spcPct val="15000"/>
              </a:spcAft>
              <a:buChar char="•"/>
            </a:pPr>
            <a:r>
              <a:rPr lang="en-AU" sz="1900" kern="1200" dirty="0">
                <a:solidFill>
                  <a:schemeClr val="bg1"/>
                </a:solidFill>
              </a:rPr>
              <a:t>…</a:t>
            </a:r>
          </a:p>
        </p:txBody>
      </p:sp>
      <p:sp>
        <p:nvSpPr>
          <p:cNvPr id="8" name="Freeform: Shape 7">
            <a:extLst>
              <a:ext uri="{FF2B5EF4-FFF2-40B4-BE49-F238E27FC236}">
                <a16:creationId xmlns:a16="http://schemas.microsoft.com/office/drawing/2014/main" xmlns="" id="{E29D2A1F-31F9-4ECF-8CAC-72267B28D6A3}"/>
              </a:ext>
            </a:extLst>
          </p:cNvPr>
          <p:cNvSpPr/>
          <p:nvPr/>
        </p:nvSpPr>
        <p:spPr>
          <a:xfrm>
            <a:off x="3235298" y="1988840"/>
            <a:ext cx="2673403" cy="4167484"/>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a:solidFill>
            <a:srgbClr val="1EA470"/>
          </a:solidFill>
          <a:effectLst>
            <a:outerShdw blurRad="149987" dist="250190" dir="8460000" rotWithShape="0">
              <a:srgbClr val="000000">
                <a:alpha val="28000"/>
              </a:srgbClr>
            </a:outerShdw>
          </a:effectLst>
        </p:spPr>
        <p:style>
          <a:lnRef idx="0">
            <a:schemeClr val="accent1"/>
          </a:lnRef>
          <a:fillRef idx="3">
            <a:schemeClr val="accent1"/>
          </a:fillRef>
          <a:effectRef idx="3">
            <a:schemeClr val="accent1"/>
          </a:effectRef>
          <a:fontRef idx="minor">
            <a:schemeClr val="lt1"/>
          </a:fontRef>
        </p:style>
        <p:txBody>
          <a:bodyPr spcFirstLastPara="0" vert="horz" wrap="square" lIns="152401" tIns="1008062" rIns="154655" bIns="1008062" numCol="1" spcCol="1270" anchor="t" anchorCtr="0">
            <a:noAutofit/>
          </a:bodyPr>
          <a:lstStyle/>
          <a:p>
            <a:pPr marL="0" lvl="0" indent="0" algn="l" defTabSz="1066800">
              <a:lnSpc>
                <a:spcPct val="90000"/>
              </a:lnSpc>
              <a:spcBef>
                <a:spcPct val="0"/>
              </a:spcBef>
              <a:spcAft>
                <a:spcPct val="35000"/>
              </a:spcAft>
              <a:buNone/>
            </a:pPr>
            <a:r>
              <a:rPr lang="en-AU" sz="2400" kern="1200" dirty="0">
                <a:solidFill>
                  <a:schemeClr val="bg1"/>
                </a:solidFill>
              </a:rPr>
              <a:t>Unknown knowns</a:t>
            </a:r>
          </a:p>
          <a:p>
            <a:pPr marL="171450" lvl="1" indent="-171450" algn="l" defTabSz="844550">
              <a:lnSpc>
                <a:spcPct val="90000"/>
              </a:lnSpc>
              <a:spcBef>
                <a:spcPct val="0"/>
              </a:spcBef>
              <a:spcAft>
                <a:spcPct val="15000"/>
              </a:spcAft>
              <a:buChar char="•"/>
            </a:pPr>
            <a:r>
              <a:rPr lang="en-AU" sz="1900" kern="1200" dirty="0">
                <a:solidFill>
                  <a:schemeClr val="bg1"/>
                </a:solidFill>
              </a:rPr>
              <a:t>Commodity prices</a:t>
            </a:r>
          </a:p>
          <a:p>
            <a:pPr marL="171450" lvl="1" indent="-171450" algn="l" defTabSz="844550">
              <a:lnSpc>
                <a:spcPct val="90000"/>
              </a:lnSpc>
              <a:spcBef>
                <a:spcPct val="0"/>
              </a:spcBef>
              <a:spcAft>
                <a:spcPct val="15000"/>
              </a:spcAft>
              <a:buChar char="•"/>
            </a:pPr>
            <a:r>
              <a:rPr lang="en-AU" sz="1900" kern="1200" dirty="0">
                <a:solidFill>
                  <a:schemeClr val="bg1"/>
                </a:solidFill>
              </a:rPr>
              <a:t>Cost increases / Inflation</a:t>
            </a:r>
          </a:p>
          <a:p>
            <a:pPr marL="171450" lvl="1" indent="-171450" algn="l" defTabSz="844550">
              <a:lnSpc>
                <a:spcPct val="90000"/>
              </a:lnSpc>
              <a:spcBef>
                <a:spcPct val="0"/>
              </a:spcBef>
              <a:spcAft>
                <a:spcPct val="15000"/>
              </a:spcAft>
              <a:buChar char="•"/>
            </a:pPr>
            <a:r>
              <a:rPr lang="en-AU" sz="1900" kern="1200" dirty="0">
                <a:solidFill>
                  <a:schemeClr val="bg1"/>
                </a:solidFill>
              </a:rPr>
              <a:t>Interest rates</a:t>
            </a:r>
          </a:p>
          <a:p>
            <a:pPr marL="171450" lvl="1" indent="-171450" algn="l" defTabSz="844550">
              <a:lnSpc>
                <a:spcPct val="90000"/>
              </a:lnSpc>
              <a:spcBef>
                <a:spcPct val="0"/>
              </a:spcBef>
              <a:spcAft>
                <a:spcPct val="15000"/>
              </a:spcAft>
              <a:buChar char="•"/>
            </a:pPr>
            <a:r>
              <a:rPr lang="en-AU" sz="1900" kern="1200" dirty="0">
                <a:solidFill>
                  <a:schemeClr val="bg1"/>
                </a:solidFill>
              </a:rPr>
              <a:t>Seasonal conditions</a:t>
            </a:r>
          </a:p>
          <a:p>
            <a:pPr marL="171450" lvl="1" indent="-171450" algn="l" defTabSz="844550">
              <a:lnSpc>
                <a:spcPct val="90000"/>
              </a:lnSpc>
              <a:spcBef>
                <a:spcPct val="0"/>
              </a:spcBef>
              <a:spcAft>
                <a:spcPct val="15000"/>
              </a:spcAft>
              <a:buChar char="•"/>
            </a:pPr>
            <a:r>
              <a:rPr lang="en-AU" sz="1900" kern="1200" dirty="0">
                <a:solidFill>
                  <a:schemeClr val="bg1"/>
                </a:solidFill>
              </a:rPr>
              <a:t>Yields</a:t>
            </a:r>
          </a:p>
          <a:p>
            <a:pPr marL="171450" lvl="1" indent="-171450" algn="l" defTabSz="844550">
              <a:lnSpc>
                <a:spcPct val="90000"/>
              </a:lnSpc>
              <a:spcBef>
                <a:spcPct val="0"/>
              </a:spcBef>
              <a:spcAft>
                <a:spcPct val="15000"/>
              </a:spcAft>
              <a:buChar char="•"/>
            </a:pPr>
            <a:r>
              <a:rPr lang="en-AU" sz="1900" kern="1200" dirty="0">
                <a:solidFill>
                  <a:schemeClr val="bg1"/>
                </a:solidFill>
              </a:rPr>
              <a:t>…</a:t>
            </a:r>
          </a:p>
        </p:txBody>
      </p:sp>
      <p:sp>
        <p:nvSpPr>
          <p:cNvPr id="9" name="Freeform: Shape 8">
            <a:extLst>
              <a:ext uri="{FF2B5EF4-FFF2-40B4-BE49-F238E27FC236}">
                <a16:creationId xmlns:a16="http://schemas.microsoft.com/office/drawing/2014/main" xmlns="" id="{2AA6EA2B-9A60-4085-96F9-AC1CBD157277}"/>
              </a:ext>
            </a:extLst>
          </p:cNvPr>
          <p:cNvSpPr/>
          <p:nvPr/>
        </p:nvSpPr>
        <p:spPr>
          <a:xfrm>
            <a:off x="6109207" y="2852936"/>
            <a:ext cx="2673402" cy="3816424"/>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a:solidFill>
            <a:srgbClr val="3ABD85"/>
          </a:solidFill>
          <a:effectLst>
            <a:outerShdw blurRad="149987" dist="250190" dir="8460000" rotWithShape="0">
              <a:srgbClr val="000000">
                <a:alpha val="28000"/>
              </a:srgbClr>
            </a:outerShdw>
          </a:effectLst>
        </p:spPr>
        <p:style>
          <a:lnRef idx="0">
            <a:schemeClr val="accent1"/>
          </a:lnRef>
          <a:fillRef idx="3">
            <a:schemeClr val="accent1"/>
          </a:fillRef>
          <a:effectRef idx="3">
            <a:schemeClr val="accent1"/>
          </a:effectRef>
          <a:fontRef idx="minor">
            <a:schemeClr val="lt1"/>
          </a:fontRef>
        </p:style>
        <p:txBody>
          <a:bodyPr spcFirstLastPara="0" vert="horz" wrap="square" lIns="152400" tIns="1008062" rIns="154655" bIns="1008062" numCol="1" spcCol="1270" anchor="t" anchorCtr="0">
            <a:noAutofit/>
          </a:bodyPr>
          <a:lstStyle/>
          <a:p>
            <a:pPr marL="0" lvl="0" indent="0" algn="l" defTabSz="1066800">
              <a:lnSpc>
                <a:spcPct val="90000"/>
              </a:lnSpc>
              <a:spcBef>
                <a:spcPct val="0"/>
              </a:spcBef>
              <a:spcAft>
                <a:spcPct val="35000"/>
              </a:spcAft>
              <a:buNone/>
            </a:pPr>
            <a:r>
              <a:rPr lang="en-AU" sz="2400" kern="1200" dirty="0">
                <a:solidFill>
                  <a:schemeClr val="bg1"/>
                </a:solidFill>
              </a:rPr>
              <a:t>Unknown unknowns</a:t>
            </a:r>
          </a:p>
          <a:p>
            <a:pPr marL="171450" lvl="1" indent="-171450" algn="l" defTabSz="844550">
              <a:lnSpc>
                <a:spcPct val="90000"/>
              </a:lnSpc>
              <a:spcBef>
                <a:spcPct val="0"/>
              </a:spcBef>
              <a:spcAft>
                <a:spcPct val="15000"/>
              </a:spcAft>
              <a:buChar char="•"/>
            </a:pPr>
            <a:r>
              <a:rPr lang="en-AU" sz="1900" kern="1200" dirty="0">
                <a:solidFill>
                  <a:schemeClr val="bg1"/>
                </a:solidFill>
              </a:rPr>
              <a:t>GFC’s?</a:t>
            </a:r>
          </a:p>
          <a:p>
            <a:pPr marL="171450" lvl="1" indent="-171450" algn="l" defTabSz="844550">
              <a:lnSpc>
                <a:spcPct val="90000"/>
              </a:lnSpc>
              <a:spcBef>
                <a:spcPct val="0"/>
              </a:spcBef>
              <a:spcAft>
                <a:spcPct val="15000"/>
              </a:spcAft>
              <a:buChar char="•"/>
            </a:pPr>
            <a:r>
              <a:rPr lang="en-AU" sz="1900" kern="1200" dirty="0">
                <a:solidFill>
                  <a:schemeClr val="bg1"/>
                </a:solidFill>
              </a:rPr>
              <a:t>Health?</a:t>
            </a:r>
          </a:p>
          <a:p>
            <a:pPr marL="171450" lvl="1" indent="-171450" algn="l" defTabSz="844550">
              <a:lnSpc>
                <a:spcPct val="90000"/>
              </a:lnSpc>
              <a:spcBef>
                <a:spcPct val="0"/>
              </a:spcBef>
              <a:spcAft>
                <a:spcPct val="15000"/>
              </a:spcAft>
              <a:buChar char="•"/>
            </a:pPr>
            <a:r>
              <a:rPr lang="en-AU" sz="1900" kern="1200" dirty="0">
                <a:solidFill>
                  <a:schemeClr val="bg1"/>
                </a:solidFill>
              </a:rPr>
              <a:t>Adjacent farms?</a:t>
            </a:r>
          </a:p>
          <a:p>
            <a:pPr marL="171450" lvl="1" indent="-171450" algn="l" defTabSz="844550">
              <a:lnSpc>
                <a:spcPct val="90000"/>
              </a:lnSpc>
              <a:spcBef>
                <a:spcPct val="0"/>
              </a:spcBef>
              <a:spcAft>
                <a:spcPct val="15000"/>
              </a:spcAft>
              <a:buChar char="•"/>
            </a:pPr>
            <a:r>
              <a:rPr lang="en-AU" sz="1900" kern="1200" dirty="0">
                <a:solidFill>
                  <a:schemeClr val="bg1"/>
                </a:solidFill>
              </a:rPr>
              <a:t>…</a:t>
            </a:r>
          </a:p>
        </p:txBody>
      </p:sp>
    </p:spTree>
    <p:extLst>
      <p:ext uri="{BB962C8B-B14F-4D97-AF65-F5344CB8AC3E}">
        <p14:creationId xmlns:p14="http://schemas.microsoft.com/office/powerpoint/2010/main" val="1083680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F73E19-D08D-4BEC-9A19-57D267644CB8}"/>
              </a:ext>
            </a:extLst>
          </p:cNvPr>
          <p:cNvSpPr>
            <a:spLocks noGrp="1"/>
          </p:cNvSpPr>
          <p:nvPr>
            <p:ph type="title"/>
          </p:nvPr>
        </p:nvSpPr>
        <p:spPr/>
        <p:txBody>
          <a:bodyPr/>
          <a:lstStyle/>
          <a:p>
            <a:r>
              <a:rPr lang="en-AU" dirty="0"/>
              <a:t>Monitoring cash flows</a:t>
            </a:r>
          </a:p>
        </p:txBody>
      </p:sp>
      <p:graphicFrame>
        <p:nvGraphicFramePr>
          <p:cNvPr id="6" name="Content Placeholder 5">
            <a:extLst>
              <a:ext uri="{FF2B5EF4-FFF2-40B4-BE49-F238E27FC236}">
                <a16:creationId xmlns:a16="http://schemas.microsoft.com/office/drawing/2014/main" xmlns="" id="{1F606861-CE58-42AB-9EE7-EFBDF73C8174}"/>
              </a:ext>
            </a:extLst>
          </p:cNvPr>
          <p:cNvGraphicFramePr>
            <a:graphicFrameLocks noGrp="1"/>
          </p:cNvGraphicFramePr>
          <p:nvPr>
            <p:ph idx="1"/>
            <p:extLst>
              <p:ext uri="{D42A27DB-BD31-4B8C-83A1-F6EECF244321}">
                <p14:modId xmlns:p14="http://schemas.microsoft.com/office/powerpoint/2010/main" val="3272691135"/>
              </p:ext>
            </p:extLst>
          </p:nvPr>
        </p:nvGraphicFramePr>
        <p:xfrm>
          <a:off x="360363" y="1116013"/>
          <a:ext cx="8423275" cy="5040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59723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9FE6427-1387-4675-9BAC-86D634895A1F}"/>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7343BD9F-9C12-4FBD-9C4C-47B04477A67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1BFCA316-6CCD-4EFB-AC81-D5692745D5F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96BAEA23-0685-4C04-AEB2-563E86BA6BD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E311D5-1F98-4784-A14A-E98B6070E9EF}"/>
              </a:ext>
            </a:extLst>
          </p:cNvPr>
          <p:cNvSpPr>
            <a:spLocks noGrp="1"/>
          </p:cNvSpPr>
          <p:nvPr>
            <p:ph type="title"/>
          </p:nvPr>
        </p:nvSpPr>
        <p:spPr/>
        <p:txBody>
          <a:bodyPr>
            <a:normAutofit fontScale="90000"/>
          </a:bodyPr>
          <a:lstStyle/>
          <a:p>
            <a:r>
              <a:rPr lang="en-AU" dirty="0"/>
              <a:t>What will you now start, stop, continue doing?</a:t>
            </a:r>
          </a:p>
        </p:txBody>
      </p:sp>
      <p:sp>
        <p:nvSpPr>
          <p:cNvPr id="7" name="Block Arc 6">
            <a:extLst>
              <a:ext uri="{FF2B5EF4-FFF2-40B4-BE49-F238E27FC236}">
                <a16:creationId xmlns:a16="http://schemas.microsoft.com/office/drawing/2014/main" xmlns="" id="{CA00EFB3-C998-43CA-B978-1FB282FF1903}"/>
              </a:ext>
            </a:extLst>
          </p:cNvPr>
          <p:cNvSpPr/>
          <p:nvPr/>
        </p:nvSpPr>
        <p:spPr>
          <a:xfrm>
            <a:off x="-5294535" y="243680"/>
            <a:ext cx="6784979" cy="6784979"/>
          </a:xfrm>
          <a:prstGeom prst="blockArc">
            <a:avLst>
              <a:gd name="adj1" fmla="val 18900000"/>
              <a:gd name="adj2" fmla="val 2700000"/>
              <a:gd name="adj3" fmla="val 318"/>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8" name="Freeform: Shape 7">
            <a:extLst>
              <a:ext uri="{FF2B5EF4-FFF2-40B4-BE49-F238E27FC236}">
                <a16:creationId xmlns:a16="http://schemas.microsoft.com/office/drawing/2014/main" xmlns="" id="{46F7A8A4-DA99-449C-B559-1FD71C20F579}"/>
              </a:ext>
            </a:extLst>
          </p:cNvPr>
          <p:cNvSpPr/>
          <p:nvPr/>
        </p:nvSpPr>
        <p:spPr>
          <a:xfrm>
            <a:off x="1286898" y="1836071"/>
            <a:ext cx="7470152" cy="1439916"/>
          </a:xfrm>
          <a:custGeom>
            <a:avLst/>
            <a:gdLst>
              <a:gd name="connsiteX0" fmla="*/ 0 w 7470152"/>
              <a:gd name="connsiteY0" fmla="*/ 0 h 1439916"/>
              <a:gd name="connsiteX1" fmla="*/ 7470152 w 7470152"/>
              <a:gd name="connsiteY1" fmla="*/ 0 h 1439916"/>
              <a:gd name="connsiteX2" fmla="*/ 7470152 w 7470152"/>
              <a:gd name="connsiteY2" fmla="*/ 1439916 h 1439916"/>
              <a:gd name="connsiteX3" fmla="*/ 0 w 7470152"/>
              <a:gd name="connsiteY3" fmla="*/ 1439916 h 1439916"/>
              <a:gd name="connsiteX4" fmla="*/ 0 w 7470152"/>
              <a:gd name="connsiteY4" fmla="*/ 0 h 14399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70152" h="1439916">
                <a:moveTo>
                  <a:pt x="0" y="0"/>
                </a:moveTo>
                <a:lnTo>
                  <a:pt x="7470152" y="0"/>
                </a:lnTo>
                <a:lnTo>
                  <a:pt x="7470152" y="1439916"/>
                </a:lnTo>
                <a:lnTo>
                  <a:pt x="0" y="1439916"/>
                </a:lnTo>
                <a:lnTo>
                  <a:pt x="0" y="0"/>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1142934" tIns="81280" rIns="81280" bIns="81280" numCol="1" spcCol="1270" anchor="ctr" anchorCtr="0">
            <a:noAutofit/>
          </a:bodyPr>
          <a:lstStyle/>
          <a:p>
            <a:pPr marL="0" lvl="0" indent="0" algn="l" defTabSz="1422400">
              <a:lnSpc>
                <a:spcPct val="90000"/>
              </a:lnSpc>
              <a:spcBef>
                <a:spcPct val="0"/>
              </a:spcBef>
              <a:spcAft>
                <a:spcPct val="35000"/>
              </a:spcAft>
              <a:buFont typeface="Times New Roman" panose="02020603050405020304" pitchFamily="18" charset="0"/>
              <a:buNone/>
            </a:pPr>
            <a:r>
              <a:rPr lang="en-AU" sz="3200" kern="1200" dirty="0">
                <a:solidFill>
                  <a:schemeClr val="bg1"/>
                </a:solidFill>
              </a:rPr>
              <a:t>How to improve variable costs and margins by short term decisions around productivity</a:t>
            </a:r>
          </a:p>
        </p:txBody>
      </p:sp>
      <p:sp>
        <p:nvSpPr>
          <p:cNvPr id="10" name="Freeform: Shape 9">
            <a:extLst>
              <a:ext uri="{FF2B5EF4-FFF2-40B4-BE49-F238E27FC236}">
                <a16:creationId xmlns:a16="http://schemas.microsoft.com/office/drawing/2014/main" xmlns="" id="{A596410B-D6B5-40C3-9501-55343CB08FA5}"/>
              </a:ext>
            </a:extLst>
          </p:cNvPr>
          <p:cNvSpPr/>
          <p:nvPr/>
        </p:nvSpPr>
        <p:spPr>
          <a:xfrm>
            <a:off x="1286898" y="3996349"/>
            <a:ext cx="7470152" cy="1439916"/>
          </a:xfrm>
          <a:custGeom>
            <a:avLst/>
            <a:gdLst>
              <a:gd name="connsiteX0" fmla="*/ 0 w 7470152"/>
              <a:gd name="connsiteY0" fmla="*/ 0 h 1439916"/>
              <a:gd name="connsiteX1" fmla="*/ 7470152 w 7470152"/>
              <a:gd name="connsiteY1" fmla="*/ 0 h 1439916"/>
              <a:gd name="connsiteX2" fmla="*/ 7470152 w 7470152"/>
              <a:gd name="connsiteY2" fmla="*/ 1439916 h 1439916"/>
              <a:gd name="connsiteX3" fmla="*/ 0 w 7470152"/>
              <a:gd name="connsiteY3" fmla="*/ 1439916 h 1439916"/>
              <a:gd name="connsiteX4" fmla="*/ 0 w 7470152"/>
              <a:gd name="connsiteY4" fmla="*/ 0 h 14399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70152" h="1439916">
                <a:moveTo>
                  <a:pt x="0" y="0"/>
                </a:moveTo>
                <a:lnTo>
                  <a:pt x="7470152" y="0"/>
                </a:lnTo>
                <a:lnTo>
                  <a:pt x="7470152" y="1439916"/>
                </a:lnTo>
                <a:lnTo>
                  <a:pt x="0" y="1439916"/>
                </a:lnTo>
                <a:lnTo>
                  <a:pt x="0" y="0"/>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1142934" tIns="81280" rIns="81280" bIns="81280" numCol="1" spcCol="1270" anchor="ctr" anchorCtr="0">
            <a:noAutofit/>
          </a:bodyPr>
          <a:lstStyle/>
          <a:p>
            <a:pPr marL="0" lvl="0" indent="0" algn="l" defTabSz="1422400">
              <a:lnSpc>
                <a:spcPct val="90000"/>
              </a:lnSpc>
              <a:spcBef>
                <a:spcPct val="0"/>
              </a:spcBef>
              <a:spcAft>
                <a:spcPct val="35000"/>
              </a:spcAft>
              <a:buNone/>
            </a:pPr>
            <a:r>
              <a:rPr lang="en-AU" sz="3200" kern="1200" dirty="0">
                <a:solidFill>
                  <a:schemeClr val="bg1"/>
                </a:solidFill>
              </a:rPr>
              <a:t>Understand that increased productivity is about improving the ratio of inputs to outputs</a:t>
            </a:r>
          </a:p>
        </p:txBody>
      </p:sp>
      <p:sp>
        <p:nvSpPr>
          <p:cNvPr id="12" name="Oval 11">
            <a:extLst>
              <a:ext uri="{FF2B5EF4-FFF2-40B4-BE49-F238E27FC236}">
                <a16:creationId xmlns:a16="http://schemas.microsoft.com/office/drawing/2014/main" xmlns="" id="{963FBB52-DEDE-49E8-BCEE-9CB9970A8477}"/>
              </a:ext>
            </a:extLst>
          </p:cNvPr>
          <p:cNvSpPr/>
          <p:nvPr/>
        </p:nvSpPr>
        <p:spPr>
          <a:xfrm>
            <a:off x="539552" y="1818726"/>
            <a:ext cx="1551852" cy="1461194"/>
          </a:xfrm>
          <a:prstGeom prst="ellipse">
            <a:avLst/>
          </a:prstGeom>
          <a:solidFill>
            <a:srgbClr val="90CA56"/>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13" name="TextBox 12">
            <a:extLst>
              <a:ext uri="{FF2B5EF4-FFF2-40B4-BE49-F238E27FC236}">
                <a16:creationId xmlns:a16="http://schemas.microsoft.com/office/drawing/2014/main" xmlns="" id="{76D3F60F-AB77-4E4B-B8A7-B0B5BABF904C}"/>
              </a:ext>
            </a:extLst>
          </p:cNvPr>
          <p:cNvSpPr txBox="1"/>
          <p:nvPr/>
        </p:nvSpPr>
        <p:spPr>
          <a:xfrm>
            <a:off x="1029133" y="2026612"/>
            <a:ext cx="1241543" cy="1015663"/>
          </a:xfrm>
          <a:prstGeom prst="rect">
            <a:avLst/>
          </a:prstGeom>
          <a:noFill/>
        </p:spPr>
        <p:txBody>
          <a:bodyPr wrap="square" rtlCol="0">
            <a:spAutoFit/>
          </a:bodyPr>
          <a:lstStyle/>
          <a:p>
            <a:r>
              <a:rPr lang="en-GB" sz="6000" b="1" dirty="0">
                <a:solidFill>
                  <a:schemeClr val="bg1"/>
                </a:solidFill>
                <a:effectLst>
                  <a:outerShdw blurRad="50800" dist="38100" dir="2700000" algn="tl" rotWithShape="0">
                    <a:prstClr val="black">
                      <a:alpha val="40000"/>
                    </a:prstClr>
                  </a:outerShdw>
                </a:effectLst>
              </a:rPr>
              <a:t>?</a:t>
            </a:r>
          </a:p>
        </p:txBody>
      </p:sp>
      <p:sp>
        <p:nvSpPr>
          <p:cNvPr id="14" name="Oval 13">
            <a:extLst>
              <a:ext uri="{FF2B5EF4-FFF2-40B4-BE49-F238E27FC236}">
                <a16:creationId xmlns:a16="http://schemas.microsoft.com/office/drawing/2014/main" xmlns="" id="{A3066179-B433-4F5B-A04C-19E0423846F2}"/>
              </a:ext>
            </a:extLst>
          </p:cNvPr>
          <p:cNvSpPr/>
          <p:nvPr/>
        </p:nvSpPr>
        <p:spPr>
          <a:xfrm>
            <a:off x="611560" y="3984199"/>
            <a:ext cx="1551852" cy="1461194"/>
          </a:xfrm>
          <a:prstGeom prst="ellipse">
            <a:avLst/>
          </a:prstGeom>
          <a:solidFill>
            <a:srgbClr val="90CA56"/>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15" name="TextBox 14">
            <a:extLst>
              <a:ext uri="{FF2B5EF4-FFF2-40B4-BE49-F238E27FC236}">
                <a16:creationId xmlns:a16="http://schemas.microsoft.com/office/drawing/2014/main" xmlns="" id="{589E3E63-C7D8-4D58-8538-7CFD7A6EF3D6}"/>
              </a:ext>
            </a:extLst>
          </p:cNvPr>
          <p:cNvSpPr txBox="1"/>
          <p:nvPr/>
        </p:nvSpPr>
        <p:spPr>
          <a:xfrm>
            <a:off x="1101141" y="4192085"/>
            <a:ext cx="1241543" cy="1015663"/>
          </a:xfrm>
          <a:prstGeom prst="rect">
            <a:avLst/>
          </a:prstGeom>
          <a:noFill/>
        </p:spPr>
        <p:txBody>
          <a:bodyPr wrap="square" rtlCol="0">
            <a:spAutoFit/>
          </a:bodyPr>
          <a:lstStyle/>
          <a:p>
            <a:r>
              <a:rPr lang="en-GB" sz="6000" b="1" dirty="0">
                <a:solidFill>
                  <a:schemeClr val="bg1"/>
                </a:solidFill>
                <a:effectLst>
                  <a:outerShdw blurRad="50800" dist="38100" dir="2700000" algn="tl" rotWithShape="0">
                    <a:prstClr val="black">
                      <a:alpha val="40000"/>
                    </a:prstClr>
                  </a:outerShdw>
                </a:effectLst>
              </a:rPr>
              <a:t>?</a:t>
            </a:r>
          </a:p>
        </p:txBody>
      </p:sp>
    </p:spTree>
    <p:extLst>
      <p:ext uri="{BB962C8B-B14F-4D97-AF65-F5344CB8AC3E}">
        <p14:creationId xmlns:p14="http://schemas.microsoft.com/office/powerpoint/2010/main" val="1622848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3" grpId="0"/>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663FCF-32CA-42B1-B2DB-3988918E6E23}"/>
              </a:ext>
            </a:extLst>
          </p:cNvPr>
          <p:cNvSpPr>
            <a:spLocks noGrp="1"/>
          </p:cNvSpPr>
          <p:nvPr>
            <p:ph type="title"/>
          </p:nvPr>
        </p:nvSpPr>
        <p:spPr/>
        <p:txBody>
          <a:bodyPr/>
          <a:lstStyle/>
          <a:p>
            <a:r>
              <a:rPr lang="en-AU" dirty="0"/>
              <a:t>References and further reading</a:t>
            </a:r>
          </a:p>
        </p:txBody>
      </p:sp>
      <p:graphicFrame>
        <p:nvGraphicFramePr>
          <p:cNvPr id="6" name="Content Placeholder 5">
            <a:extLst>
              <a:ext uri="{FF2B5EF4-FFF2-40B4-BE49-F238E27FC236}">
                <a16:creationId xmlns:a16="http://schemas.microsoft.com/office/drawing/2014/main" xmlns="" id="{6708C7A9-9B16-4303-84EC-535F293C59D9}"/>
              </a:ext>
            </a:extLst>
          </p:cNvPr>
          <p:cNvGraphicFramePr>
            <a:graphicFrameLocks noGrp="1"/>
          </p:cNvGraphicFramePr>
          <p:nvPr>
            <p:ph idx="1"/>
            <p:extLst>
              <p:ext uri="{D42A27DB-BD31-4B8C-83A1-F6EECF244321}">
                <p14:modId xmlns:p14="http://schemas.microsoft.com/office/powerpoint/2010/main" val="961243891"/>
              </p:ext>
            </p:extLst>
          </p:nvPr>
        </p:nvGraphicFramePr>
        <p:xfrm>
          <a:off x="360363" y="1116013"/>
          <a:ext cx="8422878" cy="5001435"/>
        </p:xfrm>
        <a:graphic>
          <a:graphicData uri="http://schemas.openxmlformats.org/drawingml/2006/table">
            <a:tbl>
              <a:tblPr firstRow="1" bandRow="1">
                <a:effectLst>
                  <a:outerShdw blurRad="149987" dist="250190" dir="8460000" rotWithShape="0">
                    <a:srgbClr val="000000">
                      <a:alpha val="28000"/>
                    </a:srgbClr>
                  </a:outerShdw>
                </a:effectLst>
                <a:tableStyleId>{5C22544A-7EE6-4342-B048-85BDC9FD1C3A}</a:tableStyleId>
              </a:tblPr>
              <a:tblGrid>
                <a:gridCol w="2652161">
                  <a:extLst>
                    <a:ext uri="{9D8B030D-6E8A-4147-A177-3AD203B41FA5}">
                      <a16:colId xmlns:a16="http://schemas.microsoft.com/office/drawing/2014/main" xmlns="" val="979269157"/>
                    </a:ext>
                  </a:extLst>
                </a:gridCol>
                <a:gridCol w="5770717">
                  <a:extLst>
                    <a:ext uri="{9D8B030D-6E8A-4147-A177-3AD203B41FA5}">
                      <a16:colId xmlns:a16="http://schemas.microsoft.com/office/drawing/2014/main" xmlns="" val="4292177477"/>
                    </a:ext>
                  </a:extLst>
                </a:gridCol>
              </a:tblGrid>
              <a:tr h="915772">
                <a:tc>
                  <a:txBody>
                    <a:bodyPr/>
                    <a:lstStyle/>
                    <a:p>
                      <a:r>
                        <a:rPr lang="en-AU" sz="1600" b="0" dirty="0">
                          <a:solidFill>
                            <a:schemeClr val="tx1"/>
                          </a:solidFill>
                        </a:rPr>
                        <a:t>Planfarm Bankwest benchmarks</a:t>
                      </a:r>
                    </a:p>
                  </a:txBody>
                  <a:tcPr marL="97445" marR="97445" anchor="ctr">
                    <a:solidFill>
                      <a:schemeClr val="bg2"/>
                    </a:solidFill>
                  </a:tcPr>
                </a:tc>
                <a:tc>
                  <a:txBody>
                    <a:bodyPr/>
                    <a:lstStyle/>
                    <a:p>
                      <a:r>
                        <a:rPr lang="en-AU" sz="1600" b="0" u="sng" dirty="0" smtClean="0">
                          <a:solidFill>
                            <a:schemeClr val="tx1"/>
                          </a:solidFill>
                          <a:hlinkClick r:id="rId3"/>
                        </a:rPr>
                        <a:t>planfarm.com.au/resources/planfarm-bankwest-benchmarks.html</a:t>
                      </a:r>
                      <a:r>
                        <a:rPr lang="en-AU" sz="1600" b="0" u="sng" dirty="0" smtClean="0">
                          <a:solidFill>
                            <a:schemeClr val="tx1"/>
                          </a:solidFill>
                        </a:rPr>
                        <a:t> </a:t>
                      </a:r>
                      <a:endParaRPr lang="en-AU" sz="1600" b="0" u="sng" dirty="0">
                        <a:solidFill>
                          <a:schemeClr val="tx1"/>
                        </a:solidFill>
                      </a:endParaRPr>
                    </a:p>
                  </a:txBody>
                  <a:tcPr marL="97445" marR="97445" anchor="ctr">
                    <a:solidFill>
                      <a:schemeClr val="bg2"/>
                    </a:solidFill>
                  </a:tcPr>
                </a:tc>
                <a:extLst>
                  <a:ext uri="{0D108BD9-81ED-4DB2-BD59-A6C34878D82A}">
                    <a16:rowId xmlns:a16="http://schemas.microsoft.com/office/drawing/2014/main" xmlns="" val="4252697451"/>
                  </a:ext>
                </a:extLst>
              </a:tr>
              <a:tr h="915772">
                <a:tc>
                  <a:txBody>
                    <a:bodyPr/>
                    <a:lstStyle/>
                    <a:p>
                      <a:r>
                        <a:rPr lang="en-AU" sz="1600" b="0" dirty="0"/>
                        <a:t>GRDC Cash flow fact sheet</a:t>
                      </a:r>
                    </a:p>
                  </a:txBody>
                  <a:tcPr marL="97445" marR="97445" anchor="ctr"/>
                </a:tc>
                <a:tc>
                  <a:txBody>
                    <a:bodyPr/>
                    <a:lstStyle/>
                    <a:p>
                      <a:r>
                        <a:rPr lang="en-AU" sz="1600" u="sng" dirty="0" smtClean="0">
                          <a:hlinkClick r:id="rId4"/>
                        </a:rPr>
                        <a:t>grdc.com.au</a:t>
                      </a:r>
                      <a:r>
                        <a:rPr lang="en-AU" sz="1600" u="sng" dirty="0">
                          <a:hlinkClick r:id="rId4"/>
                        </a:rPr>
                        <a:t>/__data/assets/pdf_file/0024/165921/8135-farm-financial-tool-cash-flow-budget-fs-pdf.pdf.pdf</a:t>
                      </a:r>
                      <a:r>
                        <a:rPr lang="en-AU" sz="1600" u="sng" dirty="0"/>
                        <a:t> </a:t>
                      </a:r>
                    </a:p>
                  </a:txBody>
                  <a:tcPr marL="97445" marR="97445" anchor="ctr"/>
                </a:tc>
                <a:extLst>
                  <a:ext uri="{0D108BD9-81ED-4DB2-BD59-A6C34878D82A}">
                    <a16:rowId xmlns:a16="http://schemas.microsoft.com/office/drawing/2014/main" xmlns="" val="2939342558"/>
                  </a:ext>
                </a:extLst>
              </a:tr>
              <a:tr h="641041">
                <a:tc>
                  <a:txBody>
                    <a:bodyPr/>
                    <a:lstStyle/>
                    <a:p>
                      <a:r>
                        <a:rPr lang="en-AU" sz="1600" b="0" dirty="0"/>
                        <a:t>Home page for this series of webinars</a:t>
                      </a:r>
                    </a:p>
                  </a:txBody>
                  <a:tcPr marL="97445" marR="97445"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sng" dirty="0" smtClean="0">
                          <a:hlinkClick r:id="rId5"/>
                        </a:rPr>
                        <a:t>agric.wa.gov.au/sheep/business-information-sheep-enterprises</a:t>
                      </a:r>
                      <a:endParaRPr lang="en-AU" sz="1600" b="0" u="sng" dirty="0"/>
                    </a:p>
                  </a:txBody>
                  <a:tcPr marL="97445" marR="97445" anchor="ctr"/>
                </a:tc>
                <a:extLst>
                  <a:ext uri="{0D108BD9-81ED-4DB2-BD59-A6C34878D82A}">
                    <a16:rowId xmlns:a16="http://schemas.microsoft.com/office/drawing/2014/main" xmlns="" val="1511926706"/>
                  </a:ext>
                </a:extLst>
              </a:tr>
              <a:tr h="915772">
                <a:tc>
                  <a:txBody>
                    <a:bodyPr/>
                    <a:lstStyle/>
                    <a:p>
                      <a:r>
                        <a:rPr lang="en-AU" sz="1600" b="0" dirty="0"/>
                        <a:t>Tools, training and information specifically aligned to sheep farming</a:t>
                      </a:r>
                    </a:p>
                  </a:txBody>
                  <a:tcPr marL="97445" marR="97445"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u="sng" dirty="0" smtClean="0">
                          <a:hlinkClick r:id="rId6"/>
                        </a:rPr>
                        <a:t>mla.com.au/extension-training-and-tools/making-more-from-sheep</a:t>
                      </a:r>
                      <a:r>
                        <a:rPr lang="en-GB" sz="1600" b="0" u="sng" dirty="0">
                          <a:hlinkClick r:id="rId6"/>
                        </a:rPr>
                        <a:t>/</a:t>
                      </a:r>
                      <a:endParaRPr lang="en-AU" sz="1600" b="0" u="sng" dirty="0"/>
                    </a:p>
                  </a:txBody>
                  <a:tcPr marL="97445" marR="97445" anchor="ctr"/>
                </a:tc>
                <a:extLst>
                  <a:ext uri="{0D108BD9-81ED-4DB2-BD59-A6C34878D82A}">
                    <a16:rowId xmlns:a16="http://schemas.microsoft.com/office/drawing/2014/main" xmlns="" val="335041711"/>
                  </a:ext>
                </a:extLst>
              </a:tr>
              <a:tr h="697306">
                <a:tc>
                  <a:txBody>
                    <a:bodyPr/>
                    <a:lstStyle/>
                    <a:p>
                      <a:r>
                        <a:rPr lang="en-AU" sz="1600" b="0" dirty="0"/>
                        <a:t>GRDC Gross margin web page</a:t>
                      </a:r>
                    </a:p>
                  </a:txBody>
                  <a:tcPr marL="97445" marR="97445"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u="sng" dirty="0" smtClean="0">
                          <a:hlinkClick r:id="rId7"/>
                        </a:rPr>
                        <a:t>grdc.com.au/resources-and-publications/all-publications/publications/2017/02/farmgrossmarginguide2017</a:t>
                      </a:r>
                      <a:r>
                        <a:rPr lang="en-AU" sz="1600" b="0" u="sng" dirty="0" smtClean="0"/>
                        <a:t> </a:t>
                      </a:r>
                      <a:endParaRPr lang="en-AU" sz="1600" b="0" u="sng" dirty="0"/>
                    </a:p>
                  </a:txBody>
                  <a:tcPr marL="97445" marR="97445" anchor="ctr"/>
                </a:tc>
                <a:extLst>
                  <a:ext uri="{0D108BD9-81ED-4DB2-BD59-A6C34878D82A}">
                    <a16:rowId xmlns:a16="http://schemas.microsoft.com/office/drawing/2014/main" xmlns="" val="2283180726"/>
                  </a:ext>
                </a:extLst>
              </a:tr>
              <a:tr h="915772">
                <a:tc>
                  <a:txBody>
                    <a:bodyPr/>
                    <a:lstStyle/>
                    <a:p>
                      <a:r>
                        <a:rPr lang="en-AU" sz="1600" b="0" dirty="0"/>
                        <a:t>Generating more profit for your farm business</a:t>
                      </a:r>
                    </a:p>
                  </a:txBody>
                  <a:tcPr marL="97445" marR="97445"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u="sng" dirty="0" smtClean="0">
                          <a:hlinkClick r:id="rId8"/>
                        </a:rPr>
                        <a:t>agric.wa.gov.au/generating-more-profit-your-farm-business</a:t>
                      </a:r>
                      <a:r>
                        <a:rPr lang="en-AU" sz="1600" b="0" u="sng" dirty="0" smtClean="0"/>
                        <a:t> </a:t>
                      </a:r>
                      <a:endParaRPr lang="en-AU" sz="1600" b="0" u="sng" dirty="0"/>
                    </a:p>
                  </a:txBody>
                  <a:tcPr marL="97445" marR="97445" anchor="ctr"/>
                </a:tc>
                <a:extLst>
                  <a:ext uri="{0D108BD9-81ED-4DB2-BD59-A6C34878D82A}">
                    <a16:rowId xmlns:a16="http://schemas.microsoft.com/office/drawing/2014/main" xmlns="" val="744477804"/>
                  </a:ext>
                </a:extLst>
              </a:tr>
            </a:tbl>
          </a:graphicData>
        </a:graphic>
      </p:graphicFrame>
    </p:spTree>
    <p:extLst>
      <p:ext uri="{BB962C8B-B14F-4D97-AF65-F5344CB8AC3E}">
        <p14:creationId xmlns:p14="http://schemas.microsoft.com/office/powerpoint/2010/main" val="23952850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2400" dirty="0"/>
              <a:t>Webinar wrap up</a:t>
            </a:r>
          </a:p>
        </p:txBody>
      </p:sp>
      <p:graphicFrame>
        <p:nvGraphicFramePr>
          <p:cNvPr id="6" name="Content Placeholder 5">
            <a:extLst>
              <a:ext uri="{FF2B5EF4-FFF2-40B4-BE49-F238E27FC236}">
                <a16:creationId xmlns:a16="http://schemas.microsoft.com/office/drawing/2014/main" xmlns="" id="{D47D7033-9A3D-4D63-AC9D-095EB7542FAE}"/>
              </a:ext>
            </a:extLst>
          </p:cNvPr>
          <p:cNvGraphicFramePr>
            <a:graphicFrameLocks/>
          </p:cNvGraphicFramePr>
          <p:nvPr>
            <p:extLst>
              <p:ext uri="{D42A27DB-BD31-4B8C-83A1-F6EECF244321}">
                <p14:modId xmlns:p14="http://schemas.microsoft.com/office/powerpoint/2010/main" val="1354397071"/>
              </p:ext>
            </p:extLst>
          </p:nvPr>
        </p:nvGraphicFramePr>
        <p:xfrm>
          <a:off x="628650" y="1124744"/>
          <a:ext cx="7886700" cy="50522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713556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2400" dirty="0"/>
              <a:t>Webinar </a:t>
            </a:r>
            <a:r>
              <a:rPr lang="en-AU" sz="2400" dirty="0" smtClean="0"/>
              <a:t>housekeeping</a:t>
            </a:r>
            <a:endParaRPr lang="en-AU" sz="2400" dirty="0"/>
          </a:p>
        </p:txBody>
      </p:sp>
      <p:pic>
        <p:nvPicPr>
          <p:cNvPr id="7" name="Picture 6">
            <a:extLst>
              <a:ext uri="{FF2B5EF4-FFF2-40B4-BE49-F238E27FC236}">
                <a16:creationId xmlns:a16="http://schemas.microsoft.com/office/drawing/2014/main" xmlns="" id="{67DAFFFD-9EDE-4FAD-AF37-12F8EBA2E700}"/>
              </a:ext>
            </a:extLst>
          </p:cNvPr>
          <p:cNvPicPr>
            <a:picLocks noChangeAspect="1"/>
          </p:cNvPicPr>
          <p:nvPr/>
        </p:nvPicPr>
        <p:blipFill rotWithShape="1">
          <a:blip r:embed="rId3"/>
          <a:srcRect l="32675" t="12201" r="31888" b="9400"/>
          <a:stretch/>
        </p:blipFill>
        <p:spPr>
          <a:xfrm flipH="1">
            <a:off x="2123728" y="1268760"/>
            <a:ext cx="4536504" cy="5087401"/>
          </a:xfrm>
          <a:prstGeom prst="rect">
            <a:avLst/>
          </a:prstGeom>
        </p:spPr>
      </p:pic>
    </p:spTree>
    <p:extLst>
      <p:ext uri="{BB962C8B-B14F-4D97-AF65-F5344CB8AC3E}">
        <p14:creationId xmlns:p14="http://schemas.microsoft.com/office/powerpoint/2010/main" val="6386438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2400" dirty="0" smtClean="0"/>
              <a:t>Program </a:t>
            </a:r>
            <a:r>
              <a:rPr lang="en-AU" sz="2400" dirty="0"/>
              <a:t>overview</a:t>
            </a:r>
          </a:p>
        </p:txBody>
      </p:sp>
      <p:sp>
        <p:nvSpPr>
          <p:cNvPr id="4" name="Arrow: Right 3">
            <a:extLst>
              <a:ext uri="{FF2B5EF4-FFF2-40B4-BE49-F238E27FC236}">
                <a16:creationId xmlns:a16="http://schemas.microsoft.com/office/drawing/2014/main" xmlns="" id="{8FF1C8FA-0103-4339-B86E-16B221420673}"/>
              </a:ext>
            </a:extLst>
          </p:cNvPr>
          <p:cNvSpPr/>
          <p:nvPr/>
        </p:nvSpPr>
        <p:spPr>
          <a:xfrm>
            <a:off x="1089448" y="2543303"/>
            <a:ext cx="7150354" cy="3884866"/>
          </a:xfrm>
          <a:prstGeom prst="rightArrow">
            <a:avLst/>
          </a:prstGeom>
          <a:solidFill>
            <a:srgbClr val="90CA56"/>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5" name="Freeform: Shape 4">
            <a:extLst>
              <a:ext uri="{FF2B5EF4-FFF2-40B4-BE49-F238E27FC236}">
                <a16:creationId xmlns:a16="http://schemas.microsoft.com/office/drawing/2014/main" xmlns="" id="{0108ED35-8406-4C85-920F-90686ED0F29D}"/>
              </a:ext>
            </a:extLst>
          </p:cNvPr>
          <p:cNvSpPr/>
          <p:nvPr/>
        </p:nvSpPr>
        <p:spPr>
          <a:xfrm>
            <a:off x="469572" y="3708762"/>
            <a:ext cx="1601929" cy="1553946"/>
          </a:xfrm>
          <a:custGeom>
            <a:avLst/>
            <a:gdLst>
              <a:gd name="connsiteX0" fmla="*/ 0 w 1601929"/>
              <a:gd name="connsiteY0" fmla="*/ 258996 h 1553946"/>
              <a:gd name="connsiteX1" fmla="*/ 258996 w 1601929"/>
              <a:gd name="connsiteY1" fmla="*/ 0 h 1553946"/>
              <a:gd name="connsiteX2" fmla="*/ 1342933 w 1601929"/>
              <a:gd name="connsiteY2" fmla="*/ 0 h 1553946"/>
              <a:gd name="connsiteX3" fmla="*/ 1601929 w 1601929"/>
              <a:gd name="connsiteY3" fmla="*/ 258996 h 1553946"/>
              <a:gd name="connsiteX4" fmla="*/ 1601929 w 1601929"/>
              <a:gd name="connsiteY4" fmla="*/ 1294950 h 1553946"/>
              <a:gd name="connsiteX5" fmla="*/ 1342933 w 1601929"/>
              <a:gd name="connsiteY5" fmla="*/ 1553946 h 1553946"/>
              <a:gd name="connsiteX6" fmla="*/ 258996 w 1601929"/>
              <a:gd name="connsiteY6" fmla="*/ 1553946 h 1553946"/>
              <a:gd name="connsiteX7" fmla="*/ 0 w 1601929"/>
              <a:gd name="connsiteY7" fmla="*/ 1294950 h 1553946"/>
              <a:gd name="connsiteX8" fmla="*/ 0 w 1601929"/>
              <a:gd name="connsiteY8" fmla="*/ 258996 h 1553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1929" h="1553946">
                <a:moveTo>
                  <a:pt x="0" y="258996"/>
                </a:moveTo>
                <a:cubicBezTo>
                  <a:pt x="0" y="115956"/>
                  <a:pt x="115956" y="0"/>
                  <a:pt x="258996" y="0"/>
                </a:cubicBezTo>
                <a:lnTo>
                  <a:pt x="1342933" y="0"/>
                </a:lnTo>
                <a:cubicBezTo>
                  <a:pt x="1485973" y="0"/>
                  <a:pt x="1601929" y="115956"/>
                  <a:pt x="1601929" y="258996"/>
                </a:cubicBezTo>
                <a:lnTo>
                  <a:pt x="1601929" y="1294950"/>
                </a:lnTo>
                <a:cubicBezTo>
                  <a:pt x="1601929" y="1437990"/>
                  <a:pt x="1485973" y="1553946"/>
                  <a:pt x="1342933" y="1553946"/>
                </a:cubicBezTo>
                <a:lnTo>
                  <a:pt x="258996" y="1553946"/>
                </a:lnTo>
                <a:cubicBezTo>
                  <a:pt x="115956" y="1553946"/>
                  <a:pt x="0" y="1437990"/>
                  <a:pt x="0" y="1294950"/>
                </a:cubicBezTo>
                <a:lnTo>
                  <a:pt x="0" y="258996"/>
                </a:lnTo>
                <a:close/>
              </a:path>
            </a:pathLst>
          </a:cu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4437" tIns="144437" rIns="144437" bIns="144437" numCol="1" spcCol="1270" anchor="ctr" anchorCtr="0">
            <a:noAutofit/>
          </a:bodyPr>
          <a:lstStyle/>
          <a:p>
            <a:pPr marL="342900" lvl="0" indent="-342900" defTabSz="800100">
              <a:lnSpc>
                <a:spcPct val="90000"/>
              </a:lnSpc>
              <a:spcBef>
                <a:spcPct val="0"/>
              </a:spcBef>
              <a:spcAft>
                <a:spcPts val="1800"/>
              </a:spcAft>
              <a:buAutoNum type="arabicPeriod"/>
            </a:pPr>
            <a:r>
              <a:rPr lang="en-GB" sz="1800" kern="1200" dirty="0"/>
              <a:t>Financial basics</a:t>
            </a:r>
          </a:p>
          <a:p>
            <a:pPr marL="342900" lvl="0" indent="-342900" algn="ctr" defTabSz="800100">
              <a:lnSpc>
                <a:spcPct val="90000"/>
              </a:lnSpc>
              <a:spcBef>
                <a:spcPct val="0"/>
              </a:spcBef>
              <a:spcAft>
                <a:spcPts val="1800"/>
              </a:spcAft>
              <a:buAutoNum type="arabicPeriod"/>
            </a:pPr>
            <a:endParaRPr lang="en-GB" sz="1800" kern="1200" dirty="0"/>
          </a:p>
        </p:txBody>
      </p:sp>
      <p:sp>
        <p:nvSpPr>
          <p:cNvPr id="6" name="Freeform: Shape 5">
            <a:extLst>
              <a:ext uri="{FF2B5EF4-FFF2-40B4-BE49-F238E27FC236}">
                <a16:creationId xmlns:a16="http://schemas.microsoft.com/office/drawing/2014/main" xmlns="" id="{272D5A74-2E8F-4917-BC98-E1000A0E2317}"/>
              </a:ext>
            </a:extLst>
          </p:cNvPr>
          <p:cNvSpPr/>
          <p:nvPr/>
        </p:nvSpPr>
        <p:spPr>
          <a:xfrm>
            <a:off x="2151597" y="3708762"/>
            <a:ext cx="1601929" cy="1553946"/>
          </a:xfrm>
          <a:custGeom>
            <a:avLst/>
            <a:gdLst>
              <a:gd name="connsiteX0" fmla="*/ 0 w 1601929"/>
              <a:gd name="connsiteY0" fmla="*/ 258996 h 1553946"/>
              <a:gd name="connsiteX1" fmla="*/ 258996 w 1601929"/>
              <a:gd name="connsiteY1" fmla="*/ 0 h 1553946"/>
              <a:gd name="connsiteX2" fmla="*/ 1342933 w 1601929"/>
              <a:gd name="connsiteY2" fmla="*/ 0 h 1553946"/>
              <a:gd name="connsiteX3" fmla="*/ 1601929 w 1601929"/>
              <a:gd name="connsiteY3" fmla="*/ 258996 h 1553946"/>
              <a:gd name="connsiteX4" fmla="*/ 1601929 w 1601929"/>
              <a:gd name="connsiteY4" fmla="*/ 1294950 h 1553946"/>
              <a:gd name="connsiteX5" fmla="*/ 1342933 w 1601929"/>
              <a:gd name="connsiteY5" fmla="*/ 1553946 h 1553946"/>
              <a:gd name="connsiteX6" fmla="*/ 258996 w 1601929"/>
              <a:gd name="connsiteY6" fmla="*/ 1553946 h 1553946"/>
              <a:gd name="connsiteX7" fmla="*/ 0 w 1601929"/>
              <a:gd name="connsiteY7" fmla="*/ 1294950 h 1553946"/>
              <a:gd name="connsiteX8" fmla="*/ 0 w 1601929"/>
              <a:gd name="connsiteY8" fmla="*/ 258996 h 1553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1929" h="1553946">
                <a:moveTo>
                  <a:pt x="0" y="258996"/>
                </a:moveTo>
                <a:cubicBezTo>
                  <a:pt x="0" y="115956"/>
                  <a:pt x="115956" y="0"/>
                  <a:pt x="258996" y="0"/>
                </a:cubicBezTo>
                <a:lnTo>
                  <a:pt x="1342933" y="0"/>
                </a:lnTo>
                <a:cubicBezTo>
                  <a:pt x="1485973" y="0"/>
                  <a:pt x="1601929" y="115956"/>
                  <a:pt x="1601929" y="258996"/>
                </a:cubicBezTo>
                <a:lnTo>
                  <a:pt x="1601929" y="1294950"/>
                </a:lnTo>
                <a:cubicBezTo>
                  <a:pt x="1601929" y="1437990"/>
                  <a:pt x="1485973" y="1553946"/>
                  <a:pt x="1342933" y="1553946"/>
                </a:cubicBezTo>
                <a:lnTo>
                  <a:pt x="258996" y="1553946"/>
                </a:lnTo>
                <a:cubicBezTo>
                  <a:pt x="115956" y="1553946"/>
                  <a:pt x="0" y="1437990"/>
                  <a:pt x="0" y="1294950"/>
                </a:cubicBezTo>
                <a:lnTo>
                  <a:pt x="0" y="258996"/>
                </a:lnTo>
                <a:close/>
              </a:path>
            </a:pathLst>
          </a:custGeom>
          <a:solidFill>
            <a:srgbClr val="05895B"/>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4437" tIns="144437" rIns="144437" bIns="144437" numCol="1" spcCol="1270" anchor="ctr" anchorCtr="0">
            <a:noAutofit/>
          </a:bodyPr>
          <a:lstStyle/>
          <a:p>
            <a:pPr marL="266700" lvl="0" indent="-266700" algn="l" defTabSz="800100">
              <a:lnSpc>
                <a:spcPct val="90000"/>
              </a:lnSpc>
              <a:spcBef>
                <a:spcPct val="0"/>
              </a:spcBef>
              <a:spcAft>
                <a:spcPct val="35000"/>
              </a:spcAft>
              <a:buNone/>
            </a:pPr>
            <a:r>
              <a:rPr lang="en-AU" sz="1800" kern="1200" dirty="0">
                <a:solidFill>
                  <a:schemeClr val="bg1"/>
                </a:solidFill>
              </a:rPr>
              <a:t>2. Longer term financial decisions</a:t>
            </a:r>
          </a:p>
        </p:txBody>
      </p:sp>
      <p:sp>
        <p:nvSpPr>
          <p:cNvPr id="7" name="Freeform: Shape 6">
            <a:extLst>
              <a:ext uri="{FF2B5EF4-FFF2-40B4-BE49-F238E27FC236}">
                <a16:creationId xmlns:a16="http://schemas.microsoft.com/office/drawing/2014/main" xmlns="" id="{4F9D250E-503E-4031-A184-42FE36235F10}"/>
              </a:ext>
            </a:extLst>
          </p:cNvPr>
          <p:cNvSpPr/>
          <p:nvPr/>
        </p:nvSpPr>
        <p:spPr>
          <a:xfrm>
            <a:off x="3833623" y="3708762"/>
            <a:ext cx="1680023" cy="1553946"/>
          </a:xfrm>
          <a:custGeom>
            <a:avLst/>
            <a:gdLst>
              <a:gd name="connsiteX0" fmla="*/ 0 w 1680023"/>
              <a:gd name="connsiteY0" fmla="*/ 258996 h 1553946"/>
              <a:gd name="connsiteX1" fmla="*/ 258996 w 1680023"/>
              <a:gd name="connsiteY1" fmla="*/ 0 h 1553946"/>
              <a:gd name="connsiteX2" fmla="*/ 1421027 w 1680023"/>
              <a:gd name="connsiteY2" fmla="*/ 0 h 1553946"/>
              <a:gd name="connsiteX3" fmla="*/ 1680023 w 1680023"/>
              <a:gd name="connsiteY3" fmla="*/ 258996 h 1553946"/>
              <a:gd name="connsiteX4" fmla="*/ 1680023 w 1680023"/>
              <a:gd name="connsiteY4" fmla="*/ 1294950 h 1553946"/>
              <a:gd name="connsiteX5" fmla="*/ 1421027 w 1680023"/>
              <a:gd name="connsiteY5" fmla="*/ 1553946 h 1553946"/>
              <a:gd name="connsiteX6" fmla="*/ 258996 w 1680023"/>
              <a:gd name="connsiteY6" fmla="*/ 1553946 h 1553946"/>
              <a:gd name="connsiteX7" fmla="*/ 0 w 1680023"/>
              <a:gd name="connsiteY7" fmla="*/ 1294950 h 1553946"/>
              <a:gd name="connsiteX8" fmla="*/ 0 w 1680023"/>
              <a:gd name="connsiteY8" fmla="*/ 258996 h 1553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0023" h="1553946">
                <a:moveTo>
                  <a:pt x="0" y="258996"/>
                </a:moveTo>
                <a:cubicBezTo>
                  <a:pt x="0" y="115956"/>
                  <a:pt x="115956" y="0"/>
                  <a:pt x="258996" y="0"/>
                </a:cubicBezTo>
                <a:lnTo>
                  <a:pt x="1421027" y="0"/>
                </a:lnTo>
                <a:cubicBezTo>
                  <a:pt x="1564067" y="0"/>
                  <a:pt x="1680023" y="115956"/>
                  <a:pt x="1680023" y="258996"/>
                </a:cubicBezTo>
                <a:lnTo>
                  <a:pt x="1680023" y="1294950"/>
                </a:lnTo>
                <a:cubicBezTo>
                  <a:pt x="1680023" y="1437990"/>
                  <a:pt x="1564067" y="1553946"/>
                  <a:pt x="1421027" y="1553946"/>
                </a:cubicBezTo>
                <a:lnTo>
                  <a:pt x="258996" y="1553946"/>
                </a:lnTo>
                <a:cubicBezTo>
                  <a:pt x="115956" y="1553946"/>
                  <a:pt x="0" y="1437990"/>
                  <a:pt x="0" y="1294950"/>
                </a:cubicBezTo>
                <a:lnTo>
                  <a:pt x="0" y="258996"/>
                </a:lnTo>
                <a:close/>
              </a:path>
            </a:pathLst>
          </a:custGeom>
          <a:solidFill>
            <a:srgbClr val="007D57"/>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4437" tIns="144437" rIns="144437" bIns="144437" numCol="1" spcCol="1270" anchor="ctr" anchorCtr="0">
            <a:noAutofit/>
          </a:bodyPr>
          <a:lstStyle/>
          <a:p>
            <a:pPr marL="266700" lvl="0" indent="-266700" algn="l" defTabSz="800100">
              <a:lnSpc>
                <a:spcPct val="90000"/>
              </a:lnSpc>
              <a:spcBef>
                <a:spcPct val="0"/>
              </a:spcBef>
              <a:spcAft>
                <a:spcPct val="35000"/>
              </a:spcAft>
              <a:buNone/>
            </a:pPr>
            <a:r>
              <a:rPr lang="en-AU" sz="1800" kern="1200" dirty="0">
                <a:solidFill>
                  <a:schemeClr val="bg1"/>
                </a:solidFill>
              </a:rPr>
              <a:t>3. Medium term financial decisions</a:t>
            </a:r>
          </a:p>
        </p:txBody>
      </p:sp>
      <p:sp>
        <p:nvSpPr>
          <p:cNvPr id="8" name="Freeform: Shape 7">
            <a:extLst>
              <a:ext uri="{FF2B5EF4-FFF2-40B4-BE49-F238E27FC236}">
                <a16:creationId xmlns:a16="http://schemas.microsoft.com/office/drawing/2014/main" xmlns="" id="{BFA015C6-956D-4EA7-934A-E130B71DD763}"/>
              </a:ext>
            </a:extLst>
          </p:cNvPr>
          <p:cNvSpPr/>
          <p:nvPr/>
        </p:nvSpPr>
        <p:spPr>
          <a:xfrm>
            <a:off x="5593743" y="3708762"/>
            <a:ext cx="1601929" cy="1553946"/>
          </a:xfrm>
          <a:custGeom>
            <a:avLst/>
            <a:gdLst>
              <a:gd name="connsiteX0" fmla="*/ 0 w 1601929"/>
              <a:gd name="connsiteY0" fmla="*/ 258996 h 1553946"/>
              <a:gd name="connsiteX1" fmla="*/ 258996 w 1601929"/>
              <a:gd name="connsiteY1" fmla="*/ 0 h 1553946"/>
              <a:gd name="connsiteX2" fmla="*/ 1342933 w 1601929"/>
              <a:gd name="connsiteY2" fmla="*/ 0 h 1553946"/>
              <a:gd name="connsiteX3" fmla="*/ 1601929 w 1601929"/>
              <a:gd name="connsiteY3" fmla="*/ 258996 h 1553946"/>
              <a:gd name="connsiteX4" fmla="*/ 1601929 w 1601929"/>
              <a:gd name="connsiteY4" fmla="*/ 1294950 h 1553946"/>
              <a:gd name="connsiteX5" fmla="*/ 1342933 w 1601929"/>
              <a:gd name="connsiteY5" fmla="*/ 1553946 h 1553946"/>
              <a:gd name="connsiteX6" fmla="*/ 258996 w 1601929"/>
              <a:gd name="connsiteY6" fmla="*/ 1553946 h 1553946"/>
              <a:gd name="connsiteX7" fmla="*/ 0 w 1601929"/>
              <a:gd name="connsiteY7" fmla="*/ 1294950 h 1553946"/>
              <a:gd name="connsiteX8" fmla="*/ 0 w 1601929"/>
              <a:gd name="connsiteY8" fmla="*/ 258996 h 1553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1929" h="1553946">
                <a:moveTo>
                  <a:pt x="0" y="258996"/>
                </a:moveTo>
                <a:cubicBezTo>
                  <a:pt x="0" y="115956"/>
                  <a:pt x="115956" y="0"/>
                  <a:pt x="258996" y="0"/>
                </a:cubicBezTo>
                <a:lnTo>
                  <a:pt x="1342933" y="0"/>
                </a:lnTo>
                <a:cubicBezTo>
                  <a:pt x="1485973" y="0"/>
                  <a:pt x="1601929" y="115956"/>
                  <a:pt x="1601929" y="258996"/>
                </a:cubicBezTo>
                <a:lnTo>
                  <a:pt x="1601929" y="1294950"/>
                </a:lnTo>
                <a:cubicBezTo>
                  <a:pt x="1601929" y="1437990"/>
                  <a:pt x="1485973" y="1553946"/>
                  <a:pt x="1342933" y="1553946"/>
                </a:cubicBezTo>
                <a:lnTo>
                  <a:pt x="258996" y="1553946"/>
                </a:lnTo>
                <a:cubicBezTo>
                  <a:pt x="115956" y="1553946"/>
                  <a:pt x="0" y="1437990"/>
                  <a:pt x="0" y="1294950"/>
                </a:cubicBezTo>
                <a:lnTo>
                  <a:pt x="0" y="258996"/>
                </a:lnTo>
                <a:close/>
              </a:path>
            </a:pathLst>
          </a:custGeom>
          <a:solidFill>
            <a:srgbClr val="C8AA5D"/>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4437" tIns="144437" rIns="144437" bIns="144437" numCol="1" spcCol="1270" anchor="ctr" anchorCtr="0">
            <a:noAutofit/>
          </a:bodyPr>
          <a:lstStyle/>
          <a:p>
            <a:pPr marL="266700" lvl="0" indent="-266700" algn="l" defTabSz="800100">
              <a:lnSpc>
                <a:spcPct val="90000"/>
              </a:lnSpc>
              <a:spcBef>
                <a:spcPct val="0"/>
              </a:spcBef>
              <a:spcAft>
                <a:spcPct val="35000"/>
              </a:spcAft>
              <a:buNone/>
            </a:pPr>
            <a:r>
              <a:rPr lang="en-AU" sz="1800" kern="1200" dirty="0">
                <a:solidFill>
                  <a:schemeClr val="bg1"/>
                </a:solidFill>
              </a:rPr>
              <a:t>4. Short term financial decisions</a:t>
            </a:r>
          </a:p>
        </p:txBody>
      </p:sp>
      <p:sp>
        <p:nvSpPr>
          <p:cNvPr id="9" name="Freeform: Shape 8">
            <a:extLst>
              <a:ext uri="{FF2B5EF4-FFF2-40B4-BE49-F238E27FC236}">
                <a16:creationId xmlns:a16="http://schemas.microsoft.com/office/drawing/2014/main" xmlns="" id="{D5B5BF52-18FA-4660-B4FA-09AE46A8B13F}"/>
              </a:ext>
            </a:extLst>
          </p:cNvPr>
          <p:cNvSpPr/>
          <p:nvPr/>
        </p:nvSpPr>
        <p:spPr>
          <a:xfrm>
            <a:off x="7275768" y="3711738"/>
            <a:ext cx="1601929" cy="1547994"/>
          </a:xfrm>
          <a:custGeom>
            <a:avLst/>
            <a:gdLst>
              <a:gd name="connsiteX0" fmla="*/ 0 w 1601929"/>
              <a:gd name="connsiteY0" fmla="*/ 258004 h 1547994"/>
              <a:gd name="connsiteX1" fmla="*/ 258004 w 1601929"/>
              <a:gd name="connsiteY1" fmla="*/ 0 h 1547994"/>
              <a:gd name="connsiteX2" fmla="*/ 1343925 w 1601929"/>
              <a:gd name="connsiteY2" fmla="*/ 0 h 1547994"/>
              <a:gd name="connsiteX3" fmla="*/ 1601929 w 1601929"/>
              <a:gd name="connsiteY3" fmla="*/ 258004 h 1547994"/>
              <a:gd name="connsiteX4" fmla="*/ 1601929 w 1601929"/>
              <a:gd name="connsiteY4" fmla="*/ 1289990 h 1547994"/>
              <a:gd name="connsiteX5" fmla="*/ 1343925 w 1601929"/>
              <a:gd name="connsiteY5" fmla="*/ 1547994 h 1547994"/>
              <a:gd name="connsiteX6" fmla="*/ 258004 w 1601929"/>
              <a:gd name="connsiteY6" fmla="*/ 1547994 h 1547994"/>
              <a:gd name="connsiteX7" fmla="*/ 0 w 1601929"/>
              <a:gd name="connsiteY7" fmla="*/ 1289990 h 1547994"/>
              <a:gd name="connsiteX8" fmla="*/ 0 w 1601929"/>
              <a:gd name="connsiteY8" fmla="*/ 258004 h 1547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1929" h="1547994">
                <a:moveTo>
                  <a:pt x="0" y="258004"/>
                </a:moveTo>
                <a:cubicBezTo>
                  <a:pt x="0" y="115512"/>
                  <a:pt x="115512" y="0"/>
                  <a:pt x="258004" y="0"/>
                </a:cubicBezTo>
                <a:lnTo>
                  <a:pt x="1343925" y="0"/>
                </a:lnTo>
                <a:cubicBezTo>
                  <a:pt x="1486417" y="0"/>
                  <a:pt x="1601929" y="115512"/>
                  <a:pt x="1601929" y="258004"/>
                </a:cubicBezTo>
                <a:lnTo>
                  <a:pt x="1601929" y="1289990"/>
                </a:lnTo>
                <a:cubicBezTo>
                  <a:pt x="1601929" y="1432482"/>
                  <a:pt x="1486417" y="1547994"/>
                  <a:pt x="1343925" y="1547994"/>
                </a:cubicBezTo>
                <a:lnTo>
                  <a:pt x="258004" y="1547994"/>
                </a:lnTo>
                <a:cubicBezTo>
                  <a:pt x="115512" y="1547994"/>
                  <a:pt x="0" y="1432482"/>
                  <a:pt x="0" y="1289990"/>
                </a:cubicBezTo>
                <a:lnTo>
                  <a:pt x="0" y="258004"/>
                </a:lnTo>
                <a:close/>
              </a:path>
            </a:pathLst>
          </a:cu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4147" tIns="144147" rIns="144147" bIns="144147" numCol="1" spcCol="1270" anchor="ctr" anchorCtr="0">
            <a:noAutofit/>
          </a:bodyPr>
          <a:lstStyle/>
          <a:p>
            <a:pPr marL="266700" lvl="0" indent="-266700" algn="l" defTabSz="800100">
              <a:lnSpc>
                <a:spcPct val="90000"/>
              </a:lnSpc>
              <a:spcBef>
                <a:spcPct val="0"/>
              </a:spcBef>
              <a:spcAft>
                <a:spcPct val="35000"/>
              </a:spcAft>
              <a:buNone/>
            </a:pPr>
            <a:r>
              <a:rPr lang="en-GB" sz="1800" kern="1200" dirty="0">
                <a:solidFill>
                  <a:schemeClr val="bg1"/>
                </a:solidFill>
              </a:rPr>
              <a:t>5. Managing financial risks</a:t>
            </a:r>
          </a:p>
          <a:p>
            <a:pPr marL="266700" lvl="0" indent="-266700" algn="l" defTabSz="800100">
              <a:lnSpc>
                <a:spcPct val="90000"/>
              </a:lnSpc>
              <a:spcBef>
                <a:spcPct val="0"/>
              </a:spcBef>
              <a:spcAft>
                <a:spcPct val="35000"/>
              </a:spcAft>
              <a:buNone/>
            </a:pPr>
            <a:endParaRPr lang="en-GB" sz="1800" kern="1200" dirty="0">
              <a:solidFill>
                <a:schemeClr val="bg1"/>
              </a:solidFill>
            </a:endParaRPr>
          </a:p>
        </p:txBody>
      </p:sp>
      <p:sp>
        <p:nvSpPr>
          <p:cNvPr id="13" name="TextBox 12">
            <a:extLst>
              <a:ext uri="{FF2B5EF4-FFF2-40B4-BE49-F238E27FC236}">
                <a16:creationId xmlns:a16="http://schemas.microsoft.com/office/drawing/2014/main" xmlns="" id="{AEBC6C00-0EE9-48C6-A5D3-4841441211C8}"/>
              </a:ext>
            </a:extLst>
          </p:cNvPr>
          <p:cNvSpPr txBox="1"/>
          <p:nvPr/>
        </p:nvSpPr>
        <p:spPr>
          <a:xfrm>
            <a:off x="323528" y="1391167"/>
            <a:ext cx="8556198" cy="1185732"/>
          </a:xfrm>
          <a:prstGeom prst="rightArrow">
            <a:avLst/>
          </a:prstGeom>
          <a:solidFill>
            <a:srgbClr val="90CA56"/>
          </a:solidFill>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marL="0" marR="0" lvl="0" indent="0" algn="ctr" defTabSz="1422400" rtl="0" eaLnBrk="1" fontAlgn="auto" latinLnBrk="0" hangingPunct="1">
              <a:lnSpc>
                <a:spcPct val="90000"/>
              </a:lnSpc>
              <a:spcBef>
                <a:spcPct val="0"/>
              </a:spcBef>
              <a:spcAft>
                <a:spcPct val="35000"/>
              </a:spcAft>
              <a:buClrTx/>
              <a:buSzTx/>
              <a:buFontTx/>
              <a:buNone/>
              <a:tabLst/>
              <a:defRPr/>
            </a:pPr>
            <a:r>
              <a:rPr kumimoji="0" lang="en-AU" sz="3200" b="0" i="0" u="none" strike="noStrike" kern="1200" cap="none" spc="0" normalizeH="0" baseline="0" noProof="0" dirty="0">
                <a:ln>
                  <a:noFill/>
                </a:ln>
                <a:solidFill>
                  <a:prstClr val="white"/>
                </a:solidFill>
                <a:effectLst/>
                <a:uLnTx/>
                <a:uFillTx/>
                <a:latin typeface="Arial"/>
                <a:ea typeface="+mn-ea"/>
                <a:cs typeface="+mn-cs"/>
              </a:rPr>
              <a:t>Financial Intelligence webinar series</a:t>
            </a:r>
          </a:p>
        </p:txBody>
      </p:sp>
    </p:spTree>
    <p:extLst>
      <p:ext uri="{BB962C8B-B14F-4D97-AF65-F5344CB8AC3E}">
        <p14:creationId xmlns:p14="http://schemas.microsoft.com/office/powerpoint/2010/main" val="1259257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88F3C118-4444-45EE-95E5-A5F4B0ADE355}"/>
              </a:ext>
            </a:extLst>
          </p:cNvPr>
          <p:cNvSpPr>
            <a:spLocks noGrp="1"/>
          </p:cNvSpPr>
          <p:nvPr>
            <p:ph type="title"/>
          </p:nvPr>
        </p:nvSpPr>
        <p:spPr>
          <a:xfrm>
            <a:off x="3851920" y="260415"/>
            <a:ext cx="4752528" cy="432048"/>
          </a:xfrm>
        </p:spPr>
        <p:txBody>
          <a:bodyPr/>
          <a:lstStyle/>
          <a:p>
            <a:r>
              <a:rPr lang="en-AU" dirty="0"/>
              <a:t>Learning outcomes</a:t>
            </a:r>
          </a:p>
        </p:txBody>
      </p:sp>
      <p:graphicFrame>
        <p:nvGraphicFramePr>
          <p:cNvPr id="9" name="Content Placeholder 8">
            <a:extLst>
              <a:ext uri="{FF2B5EF4-FFF2-40B4-BE49-F238E27FC236}">
                <a16:creationId xmlns:a16="http://schemas.microsoft.com/office/drawing/2014/main" xmlns="" id="{BA4485BE-70FB-4FDE-9F8F-D57265181C74}"/>
              </a:ext>
            </a:extLst>
          </p:cNvPr>
          <p:cNvGraphicFramePr>
            <a:graphicFrameLocks noGrp="1"/>
          </p:cNvGraphicFramePr>
          <p:nvPr>
            <p:ph idx="1"/>
            <p:extLst>
              <p:ext uri="{D42A27DB-BD31-4B8C-83A1-F6EECF244321}">
                <p14:modId xmlns:p14="http://schemas.microsoft.com/office/powerpoint/2010/main" val="1185981182"/>
              </p:ext>
            </p:extLst>
          </p:nvPr>
        </p:nvGraphicFramePr>
        <p:xfrm>
          <a:off x="360363" y="1269008"/>
          <a:ext cx="8423275" cy="5040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79908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FF4AE999-AF11-445D-A582-F962E31D5E1C}"/>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dgm id="{AC1D31EE-05CB-48E6-ACA9-3F55C33AD4EB}"/>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graphicEl>
                                              <a:dgm id="{71DC4360-0AE8-403D-A8EF-A4A616383191}"/>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graphicEl>
                                              <a:dgm id="{D4C14722-994C-45BC-BD6D-1F20012FE357}"/>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graphicEl>
                                              <a:dgm id="{F8066813-7512-47C0-A7F7-E9451391BC9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BFEC582A-F75C-4592-80ED-5E22C7A53DD7}"/>
              </a:ext>
            </a:extLst>
          </p:cNvPr>
          <p:cNvSpPr>
            <a:spLocks noGrp="1"/>
          </p:cNvSpPr>
          <p:nvPr>
            <p:ph type="title"/>
          </p:nvPr>
        </p:nvSpPr>
        <p:spPr/>
        <p:txBody>
          <a:bodyPr>
            <a:normAutofit fontScale="90000"/>
          </a:bodyPr>
          <a:lstStyle/>
          <a:p>
            <a:r>
              <a:rPr lang="en-AU" dirty="0"/>
              <a:t>2016 average variable costs </a:t>
            </a:r>
            <a:br>
              <a:rPr lang="en-AU" dirty="0"/>
            </a:br>
            <a:r>
              <a:rPr lang="en-US" sz="1800" dirty="0"/>
              <a:t>(Source: Planfarm BankWest Benchmarks)</a:t>
            </a:r>
            <a:endParaRPr lang="en-AU" sz="1800" dirty="0"/>
          </a:p>
        </p:txBody>
      </p:sp>
      <p:pic>
        <p:nvPicPr>
          <p:cNvPr id="15" name="Picture 14">
            <a:extLst>
              <a:ext uri="{FF2B5EF4-FFF2-40B4-BE49-F238E27FC236}">
                <a16:creationId xmlns:a16="http://schemas.microsoft.com/office/drawing/2014/main" xmlns="" id="{48A83038-0D5E-4778-9DF2-794E79973AAF}"/>
              </a:ext>
            </a:extLst>
          </p:cNvPr>
          <p:cNvPicPr>
            <a:picLocks noChangeAspect="1"/>
          </p:cNvPicPr>
          <p:nvPr/>
        </p:nvPicPr>
        <p:blipFill>
          <a:blip r:embed="rId3"/>
          <a:stretch>
            <a:fillRect/>
          </a:stretch>
        </p:blipFill>
        <p:spPr>
          <a:xfrm>
            <a:off x="1120143" y="1484784"/>
            <a:ext cx="6903713" cy="4691220"/>
          </a:xfrm>
          <a:prstGeom prst="rect">
            <a:avLst/>
          </a:prstGeom>
          <a:effectLst>
            <a:outerShdw blurRad="149987" dist="250190" dir="8460000" algn="ctr" rotWithShape="0">
              <a:schemeClr val="tx1">
                <a:alpha val="28000"/>
              </a:schemeClr>
            </a:outerShdw>
          </a:effectLst>
        </p:spPr>
      </p:pic>
    </p:spTree>
    <p:extLst>
      <p:ext uri="{BB962C8B-B14F-4D97-AF65-F5344CB8AC3E}">
        <p14:creationId xmlns:p14="http://schemas.microsoft.com/office/powerpoint/2010/main" val="2951301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E981C2-07A7-4A1A-8132-8C2B0E999A51}"/>
              </a:ext>
            </a:extLst>
          </p:cNvPr>
          <p:cNvSpPr>
            <a:spLocks noGrp="1"/>
          </p:cNvSpPr>
          <p:nvPr>
            <p:ph type="title"/>
          </p:nvPr>
        </p:nvSpPr>
        <p:spPr/>
        <p:txBody>
          <a:bodyPr/>
          <a:lstStyle/>
          <a:p>
            <a:r>
              <a:rPr lang="en-AU" dirty="0"/>
              <a:t>Decisions using gross margins</a:t>
            </a:r>
          </a:p>
        </p:txBody>
      </p:sp>
      <p:graphicFrame>
        <p:nvGraphicFramePr>
          <p:cNvPr id="6" name="Content Placeholder 5">
            <a:extLst>
              <a:ext uri="{FF2B5EF4-FFF2-40B4-BE49-F238E27FC236}">
                <a16:creationId xmlns:a16="http://schemas.microsoft.com/office/drawing/2014/main" xmlns="" id="{20EA9951-9DE6-46C8-BFFA-2DD8E16A85F8}"/>
              </a:ext>
            </a:extLst>
          </p:cNvPr>
          <p:cNvGraphicFramePr>
            <a:graphicFrameLocks noGrp="1"/>
          </p:cNvGraphicFramePr>
          <p:nvPr>
            <p:ph idx="1"/>
            <p:extLst>
              <p:ext uri="{D42A27DB-BD31-4B8C-83A1-F6EECF244321}">
                <p14:modId xmlns:p14="http://schemas.microsoft.com/office/powerpoint/2010/main" val="574697125"/>
              </p:ext>
            </p:extLst>
          </p:nvPr>
        </p:nvGraphicFramePr>
        <p:xfrm>
          <a:off x="360363" y="1269008"/>
          <a:ext cx="8423275" cy="5040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0196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B774D518-9221-4BC2-9A02-4F59F3C3FD48}"/>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2D823359-1B62-48A0-86D5-13C2DCC6449B}"/>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9FB751FC-184A-4D5F-9401-71E8C9A5FDD9}"/>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042741A2-AC17-4467-910D-48F63FB3B20E}"/>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F7EE1227-15B4-4D8E-B716-C9B8990B9A1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D4FE07D6-22D8-4AD6-AF41-5D85487E7AFD}"/>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44C491F9-A1B1-4C63-BDF8-5172F3841963}"/>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graphicEl>
                                              <a:dgm id="{62C38715-1838-4F7B-9C25-672AE4270846}"/>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graphicEl>
                                              <a:dgm id="{134A989B-4BA7-4756-BE4D-047563DB1AB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A2F221-FAE7-416E-9CB9-4D9225276F91}"/>
              </a:ext>
            </a:extLst>
          </p:cNvPr>
          <p:cNvSpPr>
            <a:spLocks noGrp="1"/>
          </p:cNvSpPr>
          <p:nvPr>
            <p:ph type="title"/>
          </p:nvPr>
        </p:nvSpPr>
        <p:spPr/>
        <p:txBody>
          <a:bodyPr/>
          <a:lstStyle/>
          <a:p>
            <a:r>
              <a:rPr lang="en-AU" dirty="0"/>
              <a:t>How do variable costs behave?</a:t>
            </a:r>
          </a:p>
        </p:txBody>
      </p:sp>
      <p:sp>
        <p:nvSpPr>
          <p:cNvPr id="8" name="Freeform: Shape 7">
            <a:extLst>
              <a:ext uri="{FF2B5EF4-FFF2-40B4-BE49-F238E27FC236}">
                <a16:creationId xmlns:a16="http://schemas.microsoft.com/office/drawing/2014/main" xmlns="" id="{692DE975-24BC-43A0-9FE1-0CD1BA59F0CF}"/>
              </a:ext>
            </a:extLst>
          </p:cNvPr>
          <p:cNvSpPr/>
          <p:nvPr/>
        </p:nvSpPr>
        <p:spPr>
          <a:xfrm>
            <a:off x="362394" y="1332035"/>
            <a:ext cx="1992714" cy="4761259"/>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a:solidFill>
            <a:srgbClr val="0B8359"/>
          </a:solidFill>
          <a:effectLst>
            <a:outerShdw blurRad="149987" dist="250190" dir="8460000" rotWithShape="0">
              <a:srgbClr val="000000">
                <a:alpha val="28000"/>
              </a:srgbClr>
            </a:outerShdw>
          </a:effectLst>
        </p:spPr>
        <p:style>
          <a:lnRef idx="0">
            <a:schemeClr val="accent1"/>
          </a:lnRef>
          <a:fillRef idx="3">
            <a:schemeClr val="accent1"/>
          </a:fillRef>
          <a:effectRef idx="3">
            <a:schemeClr val="accent1"/>
          </a:effectRef>
          <a:fontRef idx="minor">
            <a:schemeClr val="lt1"/>
          </a:fontRef>
        </p:style>
        <p:txBody>
          <a:bodyPr spcFirstLastPara="0" vert="horz" wrap="square" lIns="152400" tIns="1008063" rIns="153737" bIns="1008062" numCol="1" spcCol="1270" anchor="t" anchorCtr="0">
            <a:noAutofit/>
          </a:bodyPr>
          <a:lstStyle/>
          <a:p>
            <a:pPr marL="0" lvl="0" indent="0" algn="l" defTabSz="1066800">
              <a:lnSpc>
                <a:spcPct val="90000"/>
              </a:lnSpc>
              <a:spcBef>
                <a:spcPct val="0"/>
              </a:spcBef>
              <a:spcAft>
                <a:spcPct val="35000"/>
              </a:spcAft>
              <a:buFont typeface="Arial" panose="020B0604020202020204" pitchFamily="34" charset="0"/>
              <a:buNone/>
            </a:pPr>
            <a:r>
              <a:rPr lang="en-AU" sz="2400" kern="1200" dirty="0">
                <a:solidFill>
                  <a:schemeClr val="bg1"/>
                </a:solidFill>
              </a:rPr>
              <a:t>Some can affect yield by promoting positives</a:t>
            </a:r>
          </a:p>
          <a:p>
            <a:pPr marL="171450" lvl="1" indent="-171450" algn="l" defTabSz="844550">
              <a:lnSpc>
                <a:spcPct val="90000"/>
              </a:lnSpc>
              <a:spcBef>
                <a:spcPct val="0"/>
              </a:spcBef>
              <a:spcAft>
                <a:spcPct val="15000"/>
              </a:spcAft>
              <a:buChar char="•"/>
            </a:pPr>
            <a:r>
              <a:rPr lang="en-AU" sz="1900" kern="1200" dirty="0">
                <a:solidFill>
                  <a:schemeClr val="bg1"/>
                </a:solidFill>
              </a:rPr>
              <a:t>Fertiliser</a:t>
            </a:r>
          </a:p>
          <a:p>
            <a:pPr marL="171450" lvl="1" indent="-171450" algn="l" defTabSz="844550">
              <a:lnSpc>
                <a:spcPct val="90000"/>
              </a:lnSpc>
              <a:spcBef>
                <a:spcPct val="0"/>
              </a:spcBef>
              <a:spcAft>
                <a:spcPct val="15000"/>
              </a:spcAft>
              <a:buChar char="•"/>
            </a:pPr>
            <a:r>
              <a:rPr lang="en-AU" sz="1900" kern="1200" dirty="0">
                <a:solidFill>
                  <a:schemeClr val="bg1"/>
                </a:solidFill>
              </a:rPr>
              <a:t>Seeding rate</a:t>
            </a:r>
          </a:p>
        </p:txBody>
      </p:sp>
      <p:sp>
        <p:nvSpPr>
          <p:cNvPr id="9" name="Freeform: Shape 8">
            <a:extLst>
              <a:ext uri="{FF2B5EF4-FFF2-40B4-BE49-F238E27FC236}">
                <a16:creationId xmlns:a16="http://schemas.microsoft.com/office/drawing/2014/main" xmlns="" id="{8EA6A419-46FF-4914-B0A5-01EF29F80042}"/>
              </a:ext>
            </a:extLst>
          </p:cNvPr>
          <p:cNvSpPr/>
          <p:nvPr/>
        </p:nvSpPr>
        <p:spPr>
          <a:xfrm>
            <a:off x="2504560" y="1332036"/>
            <a:ext cx="1992714" cy="476126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a:solidFill>
            <a:srgbClr val="1EA470"/>
          </a:solidFill>
          <a:effectLst>
            <a:outerShdw blurRad="149987" dist="250190" dir="8460000" rotWithShape="0">
              <a:srgbClr val="000000">
                <a:alpha val="28000"/>
              </a:srgbClr>
            </a:outerShdw>
          </a:effectLst>
        </p:spPr>
        <p:style>
          <a:lnRef idx="0">
            <a:schemeClr val="accent1"/>
          </a:lnRef>
          <a:fillRef idx="3">
            <a:schemeClr val="accent1"/>
          </a:fillRef>
          <a:effectRef idx="3">
            <a:schemeClr val="accent1"/>
          </a:effectRef>
          <a:fontRef idx="minor">
            <a:schemeClr val="lt1"/>
          </a:fontRef>
        </p:style>
        <p:txBody>
          <a:bodyPr spcFirstLastPara="0" vert="horz" wrap="square" lIns="152400" tIns="1008063" rIns="153737" bIns="1008062" numCol="1" spcCol="1270" anchor="t" anchorCtr="0">
            <a:noAutofit/>
          </a:bodyPr>
          <a:lstStyle/>
          <a:p>
            <a:pPr marL="0" lvl="0" indent="0" algn="l" defTabSz="1066800">
              <a:lnSpc>
                <a:spcPct val="90000"/>
              </a:lnSpc>
              <a:spcBef>
                <a:spcPct val="0"/>
              </a:spcBef>
              <a:spcAft>
                <a:spcPct val="35000"/>
              </a:spcAft>
              <a:buNone/>
            </a:pPr>
            <a:r>
              <a:rPr lang="en-AU" sz="2400" kern="1200" dirty="0">
                <a:solidFill>
                  <a:schemeClr val="bg1"/>
                </a:solidFill>
              </a:rPr>
              <a:t>Some are yield dependent</a:t>
            </a:r>
          </a:p>
          <a:p>
            <a:pPr marL="171450" lvl="1" indent="-171450" algn="l" defTabSz="844550">
              <a:lnSpc>
                <a:spcPct val="90000"/>
              </a:lnSpc>
              <a:spcBef>
                <a:spcPct val="0"/>
              </a:spcBef>
              <a:spcAft>
                <a:spcPct val="15000"/>
              </a:spcAft>
              <a:buChar char="•"/>
            </a:pPr>
            <a:r>
              <a:rPr lang="en-AU" sz="1900" kern="1200" dirty="0">
                <a:solidFill>
                  <a:schemeClr val="bg1"/>
                </a:solidFill>
              </a:rPr>
              <a:t>Freight</a:t>
            </a:r>
          </a:p>
          <a:p>
            <a:pPr marL="171450" lvl="1" indent="-171450" algn="l" defTabSz="844550">
              <a:lnSpc>
                <a:spcPct val="90000"/>
              </a:lnSpc>
              <a:spcBef>
                <a:spcPct val="0"/>
              </a:spcBef>
              <a:spcAft>
                <a:spcPct val="15000"/>
              </a:spcAft>
              <a:buChar char="•"/>
            </a:pPr>
            <a:r>
              <a:rPr lang="en-AU" sz="1900" kern="1200" dirty="0">
                <a:solidFill>
                  <a:schemeClr val="bg1"/>
                </a:solidFill>
              </a:rPr>
              <a:t>Marketing</a:t>
            </a:r>
          </a:p>
        </p:txBody>
      </p:sp>
      <p:sp>
        <p:nvSpPr>
          <p:cNvPr id="10" name="Freeform: Shape 9">
            <a:extLst>
              <a:ext uri="{FF2B5EF4-FFF2-40B4-BE49-F238E27FC236}">
                <a16:creationId xmlns:a16="http://schemas.microsoft.com/office/drawing/2014/main" xmlns="" id="{46DCB525-6EC8-427D-86C2-2456DA6A1961}"/>
              </a:ext>
            </a:extLst>
          </p:cNvPr>
          <p:cNvSpPr/>
          <p:nvPr/>
        </p:nvSpPr>
        <p:spPr>
          <a:xfrm>
            <a:off x="4646728" y="1307256"/>
            <a:ext cx="1992714" cy="478604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a:solidFill>
            <a:srgbClr val="3ABD85"/>
          </a:solidFill>
          <a:effectLst>
            <a:outerShdw blurRad="149987" dist="250190" dir="8460000" rotWithShape="0">
              <a:srgbClr val="000000">
                <a:alpha val="28000"/>
              </a:srgbClr>
            </a:outerShdw>
          </a:effectLst>
        </p:spPr>
        <p:style>
          <a:lnRef idx="0">
            <a:schemeClr val="accent1"/>
          </a:lnRef>
          <a:fillRef idx="3">
            <a:schemeClr val="accent1"/>
          </a:fillRef>
          <a:effectRef idx="3">
            <a:schemeClr val="accent1"/>
          </a:effectRef>
          <a:fontRef idx="minor">
            <a:schemeClr val="lt1"/>
          </a:fontRef>
        </p:style>
        <p:txBody>
          <a:bodyPr spcFirstLastPara="0" vert="horz" wrap="square" lIns="152400" tIns="1008063" rIns="153737" bIns="1008062" numCol="1" spcCol="1270" anchor="t" anchorCtr="0">
            <a:noAutofit/>
          </a:bodyPr>
          <a:lstStyle/>
          <a:p>
            <a:pPr marL="0" lvl="0" indent="0" algn="l" defTabSz="1066800">
              <a:lnSpc>
                <a:spcPct val="90000"/>
              </a:lnSpc>
              <a:spcBef>
                <a:spcPct val="0"/>
              </a:spcBef>
              <a:spcAft>
                <a:spcPct val="35000"/>
              </a:spcAft>
              <a:buNone/>
            </a:pPr>
            <a:r>
              <a:rPr lang="en-AU" sz="2400" kern="1200" dirty="0">
                <a:solidFill>
                  <a:schemeClr val="bg1"/>
                </a:solidFill>
              </a:rPr>
              <a:t>Some are independent</a:t>
            </a:r>
          </a:p>
          <a:p>
            <a:pPr marL="171450" lvl="1" indent="-171450" algn="l" defTabSz="844550">
              <a:lnSpc>
                <a:spcPct val="90000"/>
              </a:lnSpc>
              <a:spcBef>
                <a:spcPct val="0"/>
              </a:spcBef>
              <a:spcAft>
                <a:spcPct val="15000"/>
              </a:spcAft>
              <a:buChar char="•"/>
            </a:pPr>
            <a:r>
              <a:rPr lang="en-AU" sz="1900" kern="1200" dirty="0">
                <a:solidFill>
                  <a:schemeClr val="bg1"/>
                </a:solidFill>
              </a:rPr>
              <a:t>Sowing</a:t>
            </a:r>
          </a:p>
          <a:p>
            <a:pPr marL="171450" lvl="1" indent="-171450" algn="l" defTabSz="844550">
              <a:lnSpc>
                <a:spcPct val="90000"/>
              </a:lnSpc>
              <a:spcBef>
                <a:spcPct val="0"/>
              </a:spcBef>
              <a:spcAft>
                <a:spcPct val="15000"/>
              </a:spcAft>
              <a:buChar char="•"/>
            </a:pPr>
            <a:r>
              <a:rPr lang="en-AU" sz="1900" kern="1200" dirty="0">
                <a:solidFill>
                  <a:schemeClr val="bg1"/>
                </a:solidFill>
              </a:rPr>
              <a:t>Harvesting</a:t>
            </a:r>
          </a:p>
          <a:p>
            <a:pPr marL="171450" lvl="1" indent="-171450" algn="l" defTabSz="844550">
              <a:lnSpc>
                <a:spcPct val="90000"/>
              </a:lnSpc>
              <a:spcBef>
                <a:spcPct val="0"/>
              </a:spcBef>
              <a:spcAft>
                <a:spcPct val="15000"/>
              </a:spcAft>
              <a:buChar char="•"/>
            </a:pPr>
            <a:r>
              <a:rPr lang="en-AU" sz="1900" kern="1200" dirty="0">
                <a:solidFill>
                  <a:schemeClr val="bg1"/>
                </a:solidFill>
              </a:rPr>
              <a:t>Contractors</a:t>
            </a:r>
          </a:p>
          <a:p>
            <a:pPr marL="171450" lvl="1" indent="-171450" algn="l" defTabSz="844550">
              <a:lnSpc>
                <a:spcPct val="90000"/>
              </a:lnSpc>
              <a:spcBef>
                <a:spcPct val="0"/>
              </a:spcBef>
              <a:spcAft>
                <a:spcPct val="15000"/>
              </a:spcAft>
              <a:buChar char="•"/>
            </a:pPr>
            <a:r>
              <a:rPr lang="en-AU" sz="1900" kern="1200" dirty="0">
                <a:solidFill>
                  <a:schemeClr val="bg1"/>
                </a:solidFill>
              </a:rPr>
              <a:t>Shearing</a:t>
            </a:r>
          </a:p>
        </p:txBody>
      </p:sp>
      <p:sp>
        <p:nvSpPr>
          <p:cNvPr id="11" name="Freeform: Shape 10">
            <a:extLst>
              <a:ext uri="{FF2B5EF4-FFF2-40B4-BE49-F238E27FC236}">
                <a16:creationId xmlns:a16="http://schemas.microsoft.com/office/drawing/2014/main" xmlns="" id="{F2D4EEB0-59E9-4690-8209-7A30B1AD0FD2}"/>
              </a:ext>
            </a:extLst>
          </p:cNvPr>
          <p:cNvSpPr/>
          <p:nvPr/>
        </p:nvSpPr>
        <p:spPr>
          <a:xfrm>
            <a:off x="6788893" y="1332036"/>
            <a:ext cx="1992714" cy="476126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a:solidFill>
            <a:srgbClr val="6EBD98"/>
          </a:solidFill>
          <a:effectLst>
            <a:outerShdw blurRad="149987" dist="250190" dir="8460000" rotWithShape="0">
              <a:srgbClr val="000000">
                <a:alpha val="28000"/>
              </a:srgbClr>
            </a:outerShdw>
          </a:effectLst>
        </p:spPr>
        <p:style>
          <a:lnRef idx="0">
            <a:schemeClr val="accent1"/>
          </a:lnRef>
          <a:fillRef idx="3">
            <a:schemeClr val="accent1"/>
          </a:fillRef>
          <a:effectRef idx="3">
            <a:schemeClr val="accent1"/>
          </a:effectRef>
          <a:fontRef idx="minor">
            <a:schemeClr val="lt1"/>
          </a:fontRef>
        </p:style>
        <p:txBody>
          <a:bodyPr spcFirstLastPara="0" vert="horz" wrap="square" lIns="152400" tIns="1008063" rIns="153737" bIns="1008062" numCol="1" spcCol="1270" anchor="t" anchorCtr="0">
            <a:noAutofit/>
          </a:bodyPr>
          <a:lstStyle/>
          <a:p>
            <a:pPr marL="0" lvl="0" indent="0" algn="l" defTabSz="1066800">
              <a:lnSpc>
                <a:spcPct val="90000"/>
              </a:lnSpc>
              <a:spcBef>
                <a:spcPct val="0"/>
              </a:spcBef>
              <a:spcAft>
                <a:spcPct val="35000"/>
              </a:spcAft>
              <a:buNone/>
            </a:pPr>
            <a:r>
              <a:rPr lang="en-AU" sz="2400" kern="1200" dirty="0">
                <a:solidFill>
                  <a:schemeClr val="bg1"/>
                </a:solidFill>
              </a:rPr>
              <a:t>Some affect yield by avoiding negatives</a:t>
            </a:r>
          </a:p>
          <a:p>
            <a:pPr marL="171450" lvl="1" indent="-171450" algn="l" defTabSz="844550">
              <a:lnSpc>
                <a:spcPct val="90000"/>
              </a:lnSpc>
              <a:spcBef>
                <a:spcPct val="0"/>
              </a:spcBef>
              <a:spcAft>
                <a:spcPct val="15000"/>
              </a:spcAft>
              <a:buChar char="•"/>
            </a:pPr>
            <a:r>
              <a:rPr lang="en-AU" sz="1900" kern="1200" dirty="0">
                <a:solidFill>
                  <a:schemeClr val="bg1"/>
                </a:solidFill>
              </a:rPr>
              <a:t>Herbicides</a:t>
            </a:r>
          </a:p>
          <a:p>
            <a:pPr marL="171450" lvl="1" indent="-171450" algn="l" defTabSz="844550">
              <a:lnSpc>
                <a:spcPct val="90000"/>
              </a:lnSpc>
              <a:spcBef>
                <a:spcPct val="0"/>
              </a:spcBef>
              <a:spcAft>
                <a:spcPct val="15000"/>
              </a:spcAft>
              <a:buChar char="•"/>
            </a:pPr>
            <a:r>
              <a:rPr lang="en-AU" sz="1900" kern="1200" dirty="0">
                <a:solidFill>
                  <a:schemeClr val="bg1"/>
                </a:solidFill>
              </a:rPr>
              <a:t>Insecticides</a:t>
            </a:r>
          </a:p>
          <a:p>
            <a:pPr marL="171450" lvl="1" indent="-171450" algn="l" defTabSz="844550">
              <a:lnSpc>
                <a:spcPct val="90000"/>
              </a:lnSpc>
              <a:spcBef>
                <a:spcPct val="0"/>
              </a:spcBef>
              <a:spcAft>
                <a:spcPct val="15000"/>
              </a:spcAft>
              <a:buChar char="•"/>
            </a:pPr>
            <a:r>
              <a:rPr lang="en-AU" sz="1900" kern="1200" dirty="0">
                <a:solidFill>
                  <a:schemeClr val="bg1"/>
                </a:solidFill>
              </a:rPr>
              <a:t>Fungicides</a:t>
            </a:r>
          </a:p>
          <a:p>
            <a:pPr marL="171450" lvl="1" indent="-171450" algn="l" defTabSz="844550">
              <a:lnSpc>
                <a:spcPct val="90000"/>
              </a:lnSpc>
              <a:spcBef>
                <a:spcPct val="0"/>
              </a:spcBef>
              <a:spcAft>
                <a:spcPct val="15000"/>
              </a:spcAft>
              <a:buChar char="•"/>
            </a:pPr>
            <a:r>
              <a:rPr lang="en-AU" sz="1900" kern="1200" dirty="0">
                <a:solidFill>
                  <a:schemeClr val="bg1"/>
                </a:solidFill>
              </a:rPr>
              <a:t>Drenching</a:t>
            </a:r>
          </a:p>
        </p:txBody>
      </p:sp>
    </p:spTree>
    <p:extLst>
      <p:ext uri="{BB962C8B-B14F-4D97-AF65-F5344CB8AC3E}">
        <p14:creationId xmlns:p14="http://schemas.microsoft.com/office/powerpoint/2010/main" val="3502854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68BC4F-4F3C-4399-90DC-F5CCACCFAC7A}"/>
              </a:ext>
            </a:extLst>
          </p:cNvPr>
          <p:cNvSpPr>
            <a:spLocks noGrp="1"/>
          </p:cNvSpPr>
          <p:nvPr>
            <p:ph type="title"/>
          </p:nvPr>
        </p:nvSpPr>
        <p:spPr/>
        <p:txBody>
          <a:bodyPr>
            <a:normAutofit/>
          </a:bodyPr>
          <a:lstStyle/>
          <a:p>
            <a:r>
              <a:rPr lang="en-AU" dirty="0"/>
              <a:t>How to be more productive</a:t>
            </a:r>
          </a:p>
        </p:txBody>
      </p:sp>
      <p:graphicFrame>
        <p:nvGraphicFramePr>
          <p:cNvPr id="4" name="Table 3">
            <a:extLst>
              <a:ext uri="{FF2B5EF4-FFF2-40B4-BE49-F238E27FC236}">
                <a16:creationId xmlns:a16="http://schemas.microsoft.com/office/drawing/2014/main" xmlns="" id="{9A24CA07-5C98-4F8D-BC4F-D8511CC0123B}"/>
              </a:ext>
            </a:extLst>
          </p:cNvPr>
          <p:cNvGraphicFramePr>
            <a:graphicFrameLocks noGrp="1"/>
          </p:cNvGraphicFramePr>
          <p:nvPr>
            <p:extLst>
              <p:ext uri="{D42A27DB-BD31-4B8C-83A1-F6EECF244321}">
                <p14:modId xmlns:p14="http://schemas.microsoft.com/office/powerpoint/2010/main" val="1902223406"/>
              </p:ext>
            </p:extLst>
          </p:nvPr>
        </p:nvGraphicFramePr>
        <p:xfrm>
          <a:off x="375350" y="2414082"/>
          <a:ext cx="8424079" cy="612068"/>
        </p:xfrm>
        <a:graphic>
          <a:graphicData uri="http://schemas.openxmlformats.org/drawingml/2006/table">
            <a:tbl>
              <a:tblPr firstRow="1" bandRow="1">
                <a:effectLst>
                  <a:outerShdw blurRad="149987" dist="250190" dir="8460000" rotWithShape="0">
                    <a:srgbClr val="000000">
                      <a:alpha val="28000"/>
                    </a:srgbClr>
                  </a:outerShdw>
                </a:effectLst>
                <a:tableStyleId>{5C22544A-7EE6-4342-B048-85BDC9FD1C3A}</a:tableStyleId>
              </a:tblPr>
              <a:tblGrid>
                <a:gridCol w="3069791">
                  <a:extLst>
                    <a:ext uri="{9D8B030D-6E8A-4147-A177-3AD203B41FA5}">
                      <a16:colId xmlns:a16="http://schemas.microsoft.com/office/drawing/2014/main" xmlns="" val="4133345326"/>
                    </a:ext>
                  </a:extLst>
                </a:gridCol>
                <a:gridCol w="2677144">
                  <a:extLst>
                    <a:ext uri="{9D8B030D-6E8A-4147-A177-3AD203B41FA5}">
                      <a16:colId xmlns:a16="http://schemas.microsoft.com/office/drawing/2014/main" xmlns="" val="3995897558"/>
                    </a:ext>
                  </a:extLst>
                </a:gridCol>
                <a:gridCol w="2677144">
                  <a:extLst>
                    <a:ext uri="{9D8B030D-6E8A-4147-A177-3AD203B41FA5}">
                      <a16:colId xmlns:a16="http://schemas.microsoft.com/office/drawing/2014/main" xmlns="" val="3929823212"/>
                    </a:ext>
                  </a:extLst>
                </a:gridCol>
              </a:tblGrid>
              <a:tr h="612068">
                <a:tc>
                  <a:txBody>
                    <a:bodyPr/>
                    <a:lstStyle/>
                    <a:p>
                      <a:pPr algn="ctr"/>
                      <a:r>
                        <a:rPr lang="en-AU" sz="3200" b="0" dirty="0">
                          <a:solidFill>
                            <a:schemeClr val="tx1"/>
                          </a:solidFill>
                        </a:rPr>
                        <a:t>Invest</a:t>
                      </a:r>
                    </a:p>
                  </a:txBody>
                  <a:tcPr marL="95715" marR="95715" anchor="ctr">
                    <a:solidFill>
                      <a:srgbClr val="CBD7D1"/>
                    </a:solidFill>
                  </a:tcPr>
                </a:tc>
                <a:tc>
                  <a:txBody>
                    <a:bodyPr/>
                    <a:lstStyle/>
                    <a:p>
                      <a:pPr algn="ctr"/>
                      <a:r>
                        <a:rPr lang="en-AU" sz="1800" b="0" dirty="0">
                          <a:solidFill>
                            <a:schemeClr val="tx1"/>
                          </a:solidFill>
                        </a:rPr>
                        <a:t>More</a:t>
                      </a:r>
                    </a:p>
                  </a:txBody>
                  <a:tcPr marL="95715" marR="95715" anchor="ctr">
                    <a:solidFill>
                      <a:srgbClr val="CBD7D1"/>
                    </a:solidFill>
                  </a:tcPr>
                </a:tc>
                <a:tc>
                  <a:txBody>
                    <a:bodyPr/>
                    <a:lstStyle/>
                    <a:p>
                      <a:pPr algn="ctr"/>
                      <a:r>
                        <a:rPr lang="en-AU" sz="2800" dirty="0">
                          <a:solidFill>
                            <a:schemeClr val="tx1"/>
                          </a:solidFill>
                        </a:rPr>
                        <a:t>More</a:t>
                      </a:r>
                    </a:p>
                  </a:txBody>
                  <a:tcPr marL="95715" marR="95715" anchor="ctr">
                    <a:solidFill>
                      <a:srgbClr val="CBD7D1"/>
                    </a:solidFill>
                  </a:tcPr>
                </a:tc>
                <a:extLst>
                  <a:ext uri="{0D108BD9-81ED-4DB2-BD59-A6C34878D82A}">
                    <a16:rowId xmlns:a16="http://schemas.microsoft.com/office/drawing/2014/main" xmlns="" val="282690418"/>
                  </a:ext>
                </a:extLst>
              </a:tr>
            </a:tbl>
          </a:graphicData>
        </a:graphic>
      </p:graphicFrame>
      <p:graphicFrame>
        <p:nvGraphicFramePr>
          <p:cNvPr id="5" name="Table 4">
            <a:extLst>
              <a:ext uri="{FF2B5EF4-FFF2-40B4-BE49-F238E27FC236}">
                <a16:creationId xmlns:a16="http://schemas.microsoft.com/office/drawing/2014/main" xmlns="" id="{CD1A21B9-9C01-4ECD-BD16-E440F1750435}"/>
              </a:ext>
            </a:extLst>
          </p:cNvPr>
          <p:cNvGraphicFramePr>
            <a:graphicFrameLocks noGrp="1"/>
          </p:cNvGraphicFramePr>
          <p:nvPr>
            <p:extLst>
              <p:ext uri="{D42A27DB-BD31-4B8C-83A1-F6EECF244321}">
                <p14:modId xmlns:p14="http://schemas.microsoft.com/office/powerpoint/2010/main" val="533855308"/>
              </p:ext>
            </p:extLst>
          </p:nvPr>
        </p:nvGraphicFramePr>
        <p:xfrm>
          <a:off x="375349" y="3042689"/>
          <a:ext cx="8424079" cy="612068"/>
        </p:xfrm>
        <a:graphic>
          <a:graphicData uri="http://schemas.openxmlformats.org/drawingml/2006/table">
            <a:tbl>
              <a:tblPr firstRow="1" bandRow="1">
                <a:effectLst>
                  <a:outerShdw blurRad="149987" dist="250190" dir="8460000" rotWithShape="0">
                    <a:srgbClr val="000000">
                      <a:alpha val="28000"/>
                    </a:srgbClr>
                  </a:outerShdw>
                </a:effectLst>
                <a:tableStyleId>{5C22544A-7EE6-4342-B048-85BDC9FD1C3A}</a:tableStyleId>
              </a:tblPr>
              <a:tblGrid>
                <a:gridCol w="3069791">
                  <a:extLst>
                    <a:ext uri="{9D8B030D-6E8A-4147-A177-3AD203B41FA5}">
                      <a16:colId xmlns:a16="http://schemas.microsoft.com/office/drawing/2014/main" xmlns="" val="532935737"/>
                    </a:ext>
                  </a:extLst>
                </a:gridCol>
                <a:gridCol w="2677144">
                  <a:extLst>
                    <a:ext uri="{9D8B030D-6E8A-4147-A177-3AD203B41FA5}">
                      <a16:colId xmlns:a16="http://schemas.microsoft.com/office/drawing/2014/main" xmlns="" val="3410279829"/>
                    </a:ext>
                  </a:extLst>
                </a:gridCol>
                <a:gridCol w="2677144">
                  <a:extLst>
                    <a:ext uri="{9D8B030D-6E8A-4147-A177-3AD203B41FA5}">
                      <a16:colId xmlns:a16="http://schemas.microsoft.com/office/drawing/2014/main" xmlns="" val="178746326"/>
                    </a:ext>
                  </a:extLst>
                </a:gridCol>
              </a:tblGrid>
              <a:tr h="612068">
                <a:tc>
                  <a:txBody>
                    <a:bodyPr/>
                    <a:lstStyle/>
                    <a:p>
                      <a:pPr algn="ctr"/>
                      <a:r>
                        <a:rPr lang="en-AU" sz="3200" b="0" dirty="0">
                          <a:solidFill>
                            <a:schemeClr val="tx1"/>
                          </a:solidFill>
                        </a:rPr>
                        <a:t>Efficiency</a:t>
                      </a:r>
                    </a:p>
                  </a:txBody>
                  <a:tcPr marL="95715" marR="95715" anchor="ctr">
                    <a:solidFill>
                      <a:srgbClr val="E7ECEA"/>
                    </a:solidFill>
                  </a:tcPr>
                </a:tc>
                <a:tc>
                  <a:txBody>
                    <a:bodyPr/>
                    <a:lstStyle/>
                    <a:p>
                      <a:pPr algn="ctr"/>
                      <a:r>
                        <a:rPr lang="en-AU" sz="2800" b="0" dirty="0">
                          <a:solidFill>
                            <a:schemeClr val="tx1"/>
                          </a:solidFill>
                        </a:rPr>
                        <a:t>Same</a:t>
                      </a:r>
                    </a:p>
                  </a:txBody>
                  <a:tcPr marL="95715" marR="95715" anchor="ctr">
                    <a:solidFill>
                      <a:srgbClr val="E7ECEA"/>
                    </a:solidFill>
                  </a:tcPr>
                </a:tc>
                <a:tc>
                  <a:txBody>
                    <a:bodyPr/>
                    <a:lstStyle/>
                    <a:p>
                      <a:pPr algn="ctr"/>
                      <a:r>
                        <a:rPr lang="en-AU" sz="2800" dirty="0">
                          <a:solidFill>
                            <a:schemeClr val="tx1"/>
                          </a:solidFill>
                        </a:rPr>
                        <a:t>More</a:t>
                      </a:r>
                    </a:p>
                  </a:txBody>
                  <a:tcPr marL="95715" marR="95715" anchor="ctr">
                    <a:solidFill>
                      <a:srgbClr val="E7ECEA"/>
                    </a:solidFill>
                  </a:tcPr>
                </a:tc>
                <a:extLst>
                  <a:ext uri="{0D108BD9-81ED-4DB2-BD59-A6C34878D82A}">
                    <a16:rowId xmlns:a16="http://schemas.microsoft.com/office/drawing/2014/main" xmlns="" val="2918095934"/>
                  </a:ext>
                </a:extLst>
              </a:tr>
            </a:tbl>
          </a:graphicData>
        </a:graphic>
      </p:graphicFrame>
      <p:graphicFrame>
        <p:nvGraphicFramePr>
          <p:cNvPr id="6" name="Table 5">
            <a:extLst>
              <a:ext uri="{FF2B5EF4-FFF2-40B4-BE49-F238E27FC236}">
                <a16:creationId xmlns:a16="http://schemas.microsoft.com/office/drawing/2014/main" xmlns="" id="{26CB425E-EF47-4DB3-A186-411CFD2DFC6D}"/>
              </a:ext>
            </a:extLst>
          </p:cNvPr>
          <p:cNvGraphicFramePr>
            <a:graphicFrameLocks noGrp="1"/>
          </p:cNvGraphicFramePr>
          <p:nvPr>
            <p:extLst>
              <p:ext uri="{D42A27DB-BD31-4B8C-83A1-F6EECF244321}">
                <p14:modId xmlns:p14="http://schemas.microsoft.com/office/powerpoint/2010/main" val="2978704833"/>
              </p:ext>
            </p:extLst>
          </p:nvPr>
        </p:nvGraphicFramePr>
        <p:xfrm>
          <a:off x="378673" y="3671296"/>
          <a:ext cx="8424079" cy="612068"/>
        </p:xfrm>
        <a:graphic>
          <a:graphicData uri="http://schemas.openxmlformats.org/drawingml/2006/table">
            <a:tbl>
              <a:tblPr firstRow="1" bandRow="1">
                <a:effectLst>
                  <a:outerShdw blurRad="149987" dist="250190" dir="8460000" rotWithShape="0">
                    <a:srgbClr val="000000">
                      <a:alpha val="28000"/>
                    </a:srgbClr>
                  </a:outerShdw>
                </a:effectLst>
                <a:tableStyleId>{5C22544A-7EE6-4342-B048-85BDC9FD1C3A}</a:tableStyleId>
              </a:tblPr>
              <a:tblGrid>
                <a:gridCol w="3069791">
                  <a:extLst>
                    <a:ext uri="{9D8B030D-6E8A-4147-A177-3AD203B41FA5}">
                      <a16:colId xmlns:a16="http://schemas.microsoft.com/office/drawing/2014/main" xmlns="" val="1226460573"/>
                    </a:ext>
                  </a:extLst>
                </a:gridCol>
                <a:gridCol w="2677144">
                  <a:extLst>
                    <a:ext uri="{9D8B030D-6E8A-4147-A177-3AD203B41FA5}">
                      <a16:colId xmlns:a16="http://schemas.microsoft.com/office/drawing/2014/main" xmlns="" val="2650060755"/>
                    </a:ext>
                  </a:extLst>
                </a:gridCol>
                <a:gridCol w="2677144">
                  <a:extLst>
                    <a:ext uri="{9D8B030D-6E8A-4147-A177-3AD203B41FA5}">
                      <a16:colId xmlns:a16="http://schemas.microsoft.com/office/drawing/2014/main" xmlns="" val="2344092824"/>
                    </a:ext>
                  </a:extLst>
                </a:gridCol>
              </a:tblGrid>
              <a:tr h="612068">
                <a:tc>
                  <a:txBody>
                    <a:bodyPr/>
                    <a:lstStyle/>
                    <a:p>
                      <a:pPr algn="ctr"/>
                      <a:r>
                        <a:rPr lang="en-AU" sz="3200" b="0" dirty="0">
                          <a:solidFill>
                            <a:schemeClr val="tx1"/>
                          </a:solidFill>
                        </a:rPr>
                        <a:t>Focus</a:t>
                      </a:r>
                    </a:p>
                  </a:txBody>
                  <a:tcPr marL="95715" marR="95715" anchor="ctr">
                    <a:solidFill>
                      <a:srgbClr val="CBD7D1"/>
                    </a:solidFill>
                  </a:tcPr>
                </a:tc>
                <a:tc>
                  <a:txBody>
                    <a:bodyPr/>
                    <a:lstStyle/>
                    <a:p>
                      <a:pPr algn="ctr"/>
                      <a:r>
                        <a:rPr lang="en-AU" sz="2800" dirty="0">
                          <a:solidFill>
                            <a:schemeClr val="tx1"/>
                          </a:solidFill>
                        </a:rPr>
                        <a:t>Less</a:t>
                      </a:r>
                    </a:p>
                  </a:txBody>
                  <a:tcPr marL="95715" marR="95715" anchor="ctr">
                    <a:solidFill>
                      <a:srgbClr val="CBD7D1"/>
                    </a:solidFill>
                  </a:tcPr>
                </a:tc>
                <a:tc>
                  <a:txBody>
                    <a:bodyPr/>
                    <a:lstStyle/>
                    <a:p>
                      <a:pPr algn="ctr"/>
                      <a:r>
                        <a:rPr lang="en-AU" sz="1800" b="0" dirty="0">
                          <a:solidFill>
                            <a:schemeClr val="tx1"/>
                          </a:solidFill>
                        </a:rPr>
                        <a:t>Less</a:t>
                      </a:r>
                    </a:p>
                  </a:txBody>
                  <a:tcPr marL="95715" marR="95715" anchor="ctr">
                    <a:solidFill>
                      <a:srgbClr val="CBD7D1"/>
                    </a:solidFill>
                  </a:tcPr>
                </a:tc>
                <a:extLst>
                  <a:ext uri="{0D108BD9-81ED-4DB2-BD59-A6C34878D82A}">
                    <a16:rowId xmlns:a16="http://schemas.microsoft.com/office/drawing/2014/main" xmlns="" val="1431273705"/>
                  </a:ext>
                </a:extLst>
              </a:tr>
            </a:tbl>
          </a:graphicData>
        </a:graphic>
      </p:graphicFrame>
      <p:graphicFrame>
        <p:nvGraphicFramePr>
          <p:cNvPr id="11" name="Table 10">
            <a:extLst>
              <a:ext uri="{FF2B5EF4-FFF2-40B4-BE49-F238E27FC236}">
                <a16:creationId xmlns:a16="http://schemas.microsoft.com/office/drawing/2014/main" xmlns="" id="{96F43202-C6DE-4F85-90F0-2CAC659DAEE5}"/>
              </a:ext>
            </a:extLst>
          </p:cNvPr>
          <p:cNvGraphicFramePr>
            <a:graphicFrameLocks noGrp="1"/>
          </p:cNvGraphicFramePr>
          <p:nvPr>
            <p:extLst>
              <p:ext uri="{D42A27DB-BD31-4B8C-83A1-F6EECF244321}">
                <p14:modId xmlns:p14="http://schemas.microsoft.com/office/powerpoint/2010/main" val="2040694737"/>
              </p:ext>
            </p:extLst>
          </p:nvPr>
        </p:nvGraphicFramePr>
        <p:xfrm>
          <a:off x="375349" y="4285240"/>
          <a:ext cx="8424079" cy="612068"/>
        </p:xfrm>
        <a:graphic>
          <a:graphicData uri="http://schemas.openxmlformats.org/drawingml/2006/table">
            <a:tbl>
              <a:tblPr firstRow="1" bandRow="1">
                <a:effectLst>
                  <a:outerShdw blurRad="149987" dist="250190" dir="8460000" rotWithShape="0">
                    <a:srgbClr val="000000">
                      <a:alpha val="28000"/>
                    </a:srgbClr>
                  </a:outerShdw>
                </a:effectLst>
                <a:tableStyleId>{5C22544A-7EE6-4342-B048-85BDC9FD1C3A}</a:tableStyleId>
              </a:tblPr>
              <a:tblGrid>
                <a:gridCol w="3069791">
                  <a:extLst>
                    <a:ext uri="{9D8B030D-6E8A-4147-A177-3AD203B41FA5}">
                      <a16:colId xmlns:a16="http://schemas.microsoft.com/office/drawing/2014/main" xmlns="" val="3675829844"/>
                    </a:ext>
                  </a:extLst>
                </a:gridCol>
                <a:gridCol w="2677144">
                  <a:extLst>
                    <a:ext uri="{9D8B030D-6E8A-4147-A177-3AD203B41FA5}">
                      <a16:colId xmlns:a16="http://schemas.microsoft.com/office/drawing/2014/main" xmlns="" val="350311577"/>
                    </a:ext>
                  </a:extLst>
                </a:gridCol>
                <a:gridCol w="2677144">
                  <a:extLst>
                    <a:ext uri="{9D8B030D-6E8A-4147-A177-3AD203B41FA5}">
                      <a16:colId xmlns:a16="http://schemas.microsoft.com/office/drawing/2014/main" xmlns="" val="2034868249"/>
                    </a:ext>
                  </a:extLst>
                </a:gridCol>
              </a:tblGrid>
              <a:tr h="612068">
                <a:tc>
                  <a:txBody>
                    <a:bodyPr/>
                    <a:lstStyle/>
                    <a:p>
                      <a:pPr algn="ctr"/>
                      <a:r>
                        <a:rPr lang="en-AU" sz="3200" b="0" dirty="0">
                          <a:solidFill>
                            <a:schemeClr val="tx1"/>
                          </a:solidFill>
                        </a:rPr>
                        <a:t>Waste</a:t>
                      </a:r>
                    </a:p>
                  </a:txBody>
                  <a:tcPr marL="95715" marR="95715" anchor="ctr">
                    <a:solidFill>
                      <a:srgbClr val="E7ECEA"/>
                    </a:solidFill>
                  </a:tcPr>
                </a:tc>
                <a:tc>
                  <a:txBody>
                    <a:bodyPr/>
                    <a:lstStyle/>
                    <a:p>
                      <a:pPr algn="ctr"/>
                      <a:r>
                        <a:rPr lang="en-AU" sz="2800" dirty="0">
                          <a:solidFill>
                            <a:schemeClr val="tx1"/>
                          </a:solidFill>
                        </a:rPr>
                        <a:t>Less</a:t>
                      </a:r>
                    </a:p>
                  </a:txBody>
                  <a:tcPr marL="95715" marR="95715" anchor="ctr">
                    <a:solidFill>
                      <a:srgbClr val="E7ECEA"/>
                    </a:solidFill>
                  </a:tcPr>
                </a:tc>
                <a:tc>
                  <a:txBody>
                    <a:bodyPr/>
                    <a:lstStyle/>
                    <a:p>
                      <a:pPr algn="ctr"/>
                      <a:r>
                        <a:rPr lang="en-AU" sz="2800" b="0" dirty="0">
                          <a:solidFill>
                            <a:schemeClr val="tx1"/>
                          </a:solidFill>
                        </a:rPr>
                        <a:t>Same</a:t>
                      </a:r>
                    </a:p>
                  </a:txBody>
                  <a:tcPr marL="95715" marR="95715" anchor="ctr">
                    <a:solidFill>
                      <a:srgbClr val="E7ECEA"/>
                    </a:solidFill>
                  </a:tcPr>
                </a:tc>
                <a:extLst>
                  <a:ext uri="{0D108BD9-81ED-4DB2-BD59-A6C34878D82A}">
                    <a16:rowId xmlns:a16="http://schemas.microsoft.com/office/drawing/2014/main" xmlns="" val="4252894906"/>
                  </a:ext>
                </a:extLst>
              </a:tr>
            </a:tbl>
          </a:graphicData>
        </a:graphic>
      </p:graphicFrame>
      <p:graphicFrame>
        <p:nvGraphicFramePr>
          <p:cNvPr id="12" name="Table 11">
            <a:extLst>
              <a:ext uri="{FF2B5EF4-FFF2-40B4-BE49-F238E27FC236}">
                <a16:creationId xmlns:a16="http://schemas.microsoft.com/office/drawing/2014/main" xmlns="" id="{4A3B4DC2-B7E7-4F36-92BA-E7656D813B2D}"/>
              </a:ext>
            </a:extLst>
          </p:cNvPr>
          <p:cNvGraphicFramePr>
            <a:graphicFrameLocks noGrp="1"/>
          </p:cNvGraphicFramePr>
          <p:nvPr>
            <p:extLst>
              <p:ext uri="{D42A27DB-BD31-4B8C-83A1-F6EECF244321}">
                <p14:modId xmlns:p14="http://schemas.microsoft.com/office/powerpoint/2010/main" val="3909369979"/>
              </p:ext>
            </p:extLst>
          </p:nvPr>
        </p:nvGraphicFramePr>
        <p:xfrm>
          <a:off x="375349" y="4909127"/>
          <a:ext cx="8424079" cy="612068"/>
        </p:xfrm>
        <a:graphic>
          <a:graphicData uri="http://schemas.openxmlformats.org/drawingml/2006/table">
            <a:tbl>
              <a:tblPr firstRow="1" bandRow="1">
                <a:effectLst>
                  <a:outerShdw blurRad="149987" dist="250190" dir="8460000" rotWithShape="0">
                    <a:srgbClr val="000000">
                      <a:alpha val="28000"/>
                    </a:srgbClr>
                  </a:outerShdw>
                </a:effectLst>
                <a:tableStyleId>{5C22544A-7EE6-4342-B048-85BDC9FD1C3A}</a:tableStyleId>
              </a:tblPr>
              <a:tblGrid>
                <a:gridCol w="3069791">
                  <a:extLst>
                    <a:ext uri="{9D8B030D-6E8A-4147-A177-3AD203B41FA5}">
                      <a16:colId xmlns:a16="http://schemas.microsoft.com/office/drawing/2014/main" xmlns="" val="1761196936"/>
                    </a:ext>
                  </a:extLst>
                </a:gridCol>
                <a:gridCol w="2677144">
                  <a:extLst>
                    <a:ext uri="{9D8B030D-6E8A-4147-A177-3AD203B41FA5}">
                      <a16:colId xmlns:a16="http://schemas.microsoft.com/office/drawing/2014/main" xmlns="" val="865422080"/>
                    </a:ext>
                  </a:extLst>
                </a:gridCol>
                <a:gridCol w="2677144">
                  <a:extLst>
                    <a:ext uri="{9D8B030D-6E8A-4147-A177-3AD203B41FA5}">
                      <a16:colId xmlns:a16="http://schemas.microsoft.com/office/drawing/2014/main" xmlns="" val="3765494794"/>
                    </a:ext>
                  </a:extLst>
                </a:gridCol>
              </a:tblGrid>
              <a:tr h="612068">
                <a:tc>
                  <a:txBody>
                    <a:bodyPr/>
                    <a:lstStyle/>
                    <a:p>
                      <a:pPr algn="ctr"/>
                      <a:r>
                        <a:rPr lang="en-AU" sz="3200" b="0" dirty="0">
                          <a:solidFill>
                            <a:schemeClr val="tx1"/>
                          </a:solidFill>
                        </a:rPr>
                        <a:t>Combination</a:t>
                      </a:r>
                    </a:p>
                  </a:txBody>
                  <a:tcPr marL="95715" marR="95715" anchor="ctr">
                    <a:solidFill>
                      <a:srgbClr val="CBD7D1"/>
                    </a:solidFill>
                  </a:tcPr>
                </a:tc>
                <a:tc>
                  <a:txBody>
                    <a:bodyPr/>
                    <a:lstStyle/>
                    <a:p>
                      <a:pPr algn="ctr"/>
                      <a:r>
                        <a:rPr lang="en-AU" sz="2800" dirty="0">
                          <a:solidFill>
                            <a:schemeClr val="tx1"/>
                          </a:solidFill>
                        </a:rPr>
                        <a:t>Less</a:t>
                      </a:r>
                    </a:p>
                  </a:txBody>
                  <a:tcPr marL="95715" marR="95715" anchor="ctr">
                    <a:solidFill>
                      <a:srgbClr val="CBD7D1"/>
                    </a:solidFill>
                  </a:tcPr>
                </a:tc>
                <a:tc>
                  <a:txBody>
                    <a:bodyPr/>
                    <a:lstStyle/>
                    <a:p>
                      <a:pPr algn="ctr"/>
                      <a:r>
                        <a:rPr lang="en-AU" sz="2800" dirty="0">
                          <a:solidFill>
                            <a:schemeClr val="tx1"/>
                          </a:solidFill>
                        </a:rPr>
                        <a:t>More</a:t>
                      </a:r>
                    </a:p>
                  </a:txBody>
                  <a:tcPr marL="95715" marR="95715" anchor="ctr">
                    <a:solidFill>
                      <a:srgbClr val="CBD7D1"/>
                    </a:solidFill>
                  </a:tcPr>
                </a:tc>
                <a:extLst>
                  <a:ext uri="{0D108BD9-81ED-4DB2-BD59-A6C34878D82A}">
                    <a16:rowId xmlns:a16="http://schemas.microsoft.com/office/drawing/2014/main" xmlns="" val="1883891801"/>
                  </a:ext>
                </a:extLst>
              </a:tr>
            </a:tbl>
          </a:graphicData>
        </a:graphic>
      </p:graphicFrame>
      <p:graphicFrame>
        <p:nvGraphicFramePr>
          <p:cNvPr id="13" name="Table 12">
            <a:extLst>
              <a:ext uri="{FF2B5EF4-FFF2-40B4-BE49-F238E27FC236}">
                <a16:creationId xmlns:a16="http://schemas.microsoft.com/office/drawing/2014/main" xmlns="" id="{0C3E26BC-4E0F-4699-9CFC-B2A09270B04C}"/>
              </a:ext>
            </a:extLst>
          </p:cNvPr>
          <p:cNvGraphicFramePr>
            <a:graphicFrameLocks noGrp="1"/>
          </p:cNvGraphicFramePr>
          <p:nvPr>
            <p:extLst>
              <p:ext uri="{D42A27DB-BD31-4B8C-83A1-F6EECF244321}">
                <p14:modId xmlns:p14="http://schemas.microsoft.com/office/powerpoint/2010/main" val="399534196"/>
              </p:ext>
            </p:extLst>
          </p:nvPr>
        </p:nvGraphicFramePr>
        <p:xfrm>
          <a:off x="360442" y="1774002"/>
          <a:ext cx="8424079" cy="640080"/>
        </p:xfrm>
        <a:graphic>
          <a:graphicData uri="http://schemas.openxmlformats.org/drawingml/2006/table">
            <a:tbl>
              <a:tblPr firstRow="1" bandRow="1">
                <a:tableStyleId>{5C22544A-7EE6-4342-B048-85BDC9FD1C3A}</a:tableStyleId>
              </a:tblPr>
              <a:tblGrid>
                <a:gridCol w="3069791">
                  <a:extLst>
                    <a:ext uri="{9D8B030D-6E8A-4147-A177-3AD203B41FA5}">
                      <a16:colId xmlns:a16="http://schemas.microsoft.com/office/drawing/2014/main" xmlns="" val="1288711849"/>
                    </a:ext>
                  </a:extLst>
                </a:gridCol>
                <a:gridCol w="2677144">
                  <a:extLst>
                    <a:ext uri="{9D8B030D-6E8A-4147-A177-3AD203B41FA5}">
                      <a16:colId xmlns:a16="http://schemas.microsoft.com/office/drawing/2014/main" xmlns="" val="4224581207"/>
                    </a:ext>
                  </a:extLst>
                </a:gridCol>
                <a:gridCol w="2677144">
                  <a:extLst>
                    <a:ext uri="{9D8B030D-6E8A-4147-A177-3AD203B41FA5}">
                      <a16:colId xmlns:a16="http://schemas.microsoft.com/office/drawing/2014/main" xmlns="" val="2123085189"/>
                    </a:ext>
                  </a:extLst>
                </a:gridCol>
              </a:tblGrid>
              <a:tr h="612068">
                <a:tc>
                  <a:txBody>
                    <a:bodyPr/>
                    <a:lstStyle/>
                    <a:p>
                      <a:pPr algn="ctr"/>
                      <a:endParaRPr lang="en-AU" sz="3600" dirty="0"/>
                    </a:p>
                  </a:txBody>
                  <a:tcPr marL="95715" marR="95715" anchor="ctr">
                    <a:solidFill>
                      <a:schemeClr val="bg1"/>
                    </a:solidFill>
                  </a:tcPr>
                </a:tc>
                <a:tc>
                  <a:txBody>
                    <a:bodyPr/>
                    <a:lstStyle/>
                    <a:p>
                      <a:pPr algn="ctr"/>
                      <a:r>
                        <a:rPr lang="en-AU" sz="3200" b="0" dirty="0">
                          <a:solidFill>
                            <a:schemeClr val="bg1"/>
                          </a:solidFill>
                        </a:rPr>
                        <a:t>Inputs</a:t>
                      </a:r>
                    </a:p>
                  </a:txBody>
                  <a:tcPr marL="95715" marR="95715" anchor="ctr"/>
                </a:tc>
                <a:tc>
                  <a:txBody>
                    <a:bodyPr/>
                    <a:lstStyle/>
                    <a:p>
                      <a:pPr algn="ctr"/>
                      <a:r>
                        <a:rPr lang="en-AU" sz="3200" b="0" dirty="0">
                          <a:solidFill>
                            <a:schemeClr val="bg1"/>
                          </a:solidFill>
                        </a:rPr>
                        <a:t>Outputs</a:t>
                      </a:r>
                    </a:p>
                  </a:txBody>
                  <a:tcPr marL="95715" marR="95715" anchor="ctr"/>
                </a:tc>
                <a:extLst>
                  <a:ext uri="{0D108BD9-81ED-4DB2-BD59-A6C34878D82A}">
                    <a16:rowId xmlns:a16="http://schemas.microsoft.com/office/drawing/2014/main" xmlns="" val="1543371549"/>
                  </a:ext>
                </a:extLst>
              </a:tr>
            </a:tbl>
          </a:graphicData>
        </a:graphic>
      </p:graphicFrame>
    </p:spTree>
    <p:extLst>
      <p:ext uri="{BB962C8B-B14F-4D97-AF65-F5344CB8AC3E}">
        <p14:creationId xmlns:p14="http://schemas.microsoft.com/office/powerpoint/2010/main" val="2166846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683A44-DF11-435B-A1C8-5BF78421E93D}"/>
              </a:ext>
            </a:extLst>
          </p:cNvPr>
          <p:cNvSpPr>
            <a:spLocks noGrp="1"/>
          </p:cNvSpPr>
          <p:nvPr>
            <p:ph type="title"/>
          </p:nvPr>
        </p:nvSpPr>
        <p:spPr/>
        <p:txBody>
          <a:bodyPr/>
          <a:lstStyle/>
          <a:p>
            <a:r>
              <a:rPr lang="en-AU" dirty="0"/>
              <a:t>Reducing waste</a:t>
            </a:r>
          </a:p>
        </p:txBody>
      </p:sp>
      <p:graphicFrame>
        <p:nvGraphicFramePr>
          <p:cNvPr id="6" name="Content Placeholder 5">
            <a:extLst>
              <a:ext uri="{FF2B5EF4-FFF2-40B4-BE49-F238E27FC236}">
                <a16:creationId xmlns:a16="http://schemas.microsoft.com/office/drawing/2014/main" xmlns="" id="{B4C27ACC-CEC1-4B13-93CF-139050472D58}"/>
              </a:ext>
            </a:extLst>
          </p:cNvPr>
          <p:cNvGraphicFramePr>
            <a:graphicFrameLocks noGrp="1"/>
          </p:cNvGraphicFramePr>
          <p:nvPr>
            <p:ph idx="1"/>
            <p:extLst>
              <p:ext uri="{D42A27DB-BD31-4B8C-83A1-F6EECF244321}">
                <p14:modId xmlns:p14="http://schemas.microsoft.com/office/powerpoint/2010/main" val="1122276009"/>
              </p:ext>
            </p:extLst>
          </p:nvPr>
        </p:nvGraphicFramePr>
        <p:xfrm>
          <a:off x="360363" y="1116013"/>
          <a:ext cx="8423275" cy="5040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44966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97C81F0-7B84-4395-B9EF-D82526E255E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783BB284-C21A-477A-A456-D75B1C1415E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CAC5692A-E137-4C17-82CC-A1ED58E5DC5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5B1E07B2-2FC9-437D-A7DC-6F52520C8DB7}"/>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C941BB41-FF84-4B19-AB12-7FBC3089C3E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theme/theme1.xml><?xml version="1.0" encoding="utf-8"?>
<a:theme xmlns:a="http://schemas.openxmlformats.org/drawingml/2006/main" name="DAFWA Green">
  <a:themeElements>
    <a:clrScheme name="DAFWA">
      <a:dk1>
        <a:sysClr val="windowText" lastClr="000000"/>
      </a:dk1>
      <a:lt1>
        <a:sysClr val="window" lastClr="FFFFFF"/>
      </a:lt1>
      <a:dk2>
        <a:srgbClr val="007D57"/>
      </a:dk2>
      <a:lt2>
        <a:srgbClr val="EEECE1"/>
      </a:lt2>
      <a:accent1>
        <a:srgbClr val="007D57"/>
      </a:accent1>
      <a:accent2>
        <a:srgbClr val="FDC82F"/>
      </a:accent2>
      <a:accent3>
        <a:srgbClr val="C75B12"/>
      </a:accent3>
      <a:accent4>
        <a:srgbClr val="A2AD00"/>
      </a:accent4>
      <a:accent5>
        <a:srgbClr val="00B9E4"/>
      </a:accent5>
      <a:accent6>
        <a:srgbClr val="003C69"/>
      </a:accent6>
      <a:hlink>
        <a:srgbClr val="A2AD00"/>
      </a:hlink>
      <a:folHlink>
        <a:srgbClr val="00B9E4"/>
      </a:folHlink>
    </a:clrScheme>
    <a:fontScheme name="DAFW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ccessible%20template%20-%20PowerPoint[1]">
  <a:themeElements>
    <a:clrScheme name="DAFWA">
      <a:dk1>
        <a:sysClr val="windowText" lastClr="000000"/>
      </a:dk1>
      <a:lt1>
        <a:sysClr val="window" lastClr="FFFFFF"/>
      </a:lt1>
      <a:dk2>
        <a:srgbClr val="007D57"/>
      </a:dk2>
      <a:lt2>
        <a:srgbClr val="EEECE1"/>
      </a:lt2>
      <a:accent1>
        <a:srgbClr val="007D57"/>
      </a:accent1>
      <a:accent2>
        <a:srgbClr val="FDC82F"/>
      </a:accent2>
      <a:accent3>
        <a:srgbClr val="C75B12"/>
      </a:accent3>
      <a:accent4>
        <a:srgbClr val="A2AD00"/>
      </a:accent4>
      <a:accent5>
        <a:srgbClr val="00B9E4"/>
      </a:accent5>
      <a:accent6>
        <a:srgbClr val="003C69"/>
      </a:accent6>
      <a:hlink>
        <a:srgbClr val="A2AD00"/>
      </a:hlink>
      <a:folHlink>
        <a:srgbClr val="00B9E4"/>
      </a:folHlink>
    </a:clrScheme>
    <a:fontScheme name="DAFW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39681</TotalTime>
  <Words>2939</Words>
  <Application>Microsoft Office PowerPoint</Application>
  <PresentationFormat>On-screen Show (4:3)</PresentationFormat>
  <Paragraphs>607</Paragraphs>
  <Slides>17</Slides>
  <Notes>17</Notes>
  <HiddenSlides>1</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DAFWA Green</vt:lpstr>
      <vt:lpstr>Accessible%20template%20-%20PowerPoint[1]</vt:lpstr>
      <vt:lpstr>Webinar 4 – Short Term Financial Decisions</vt:lpstr>
      <vt:lpstr>Webinar housekeeping</vt:lpstr>
      <vt:lpstr>Program overview</vt:lpstr>
      <vt:lpstr>Learning outcomes</vt:lpstr>
      <vt:lpstr>2016 average variable costs  (Source: Planfarm BankWest Benchmarks)</vt:lpstr>
      <vt:lpstr>Decisions using gross margins</vt:lpstr>
      <vt:lpstr>How do variable costs behave?</vt:lpstr>
      <vt:lpstr>How to be more productive</vt:lpstr>
      <vt:lpstr>Reducing waste</vt:lpstr>
      <vt:lpstr>Revenue is vanity, profit is sanity, cash is reality!</vt:lpstr>
      <vt:lpstr>Format</vt:lpstr>
      <vt:lpstr>The budgeting process</vt:lpstr>
      <vt:lpstr>Quality of assumptions</vt:lpstr>
      <vt:lpstr>Monitoring cash flows</vt:lpstr>
      <vt:lpstr>What will you now start, stop, continue doing?</vt:lpstr>
      <vt:lpstr>References and further reading</vt:lpstr>
      <vt:lpstr>Webinar wrap up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accounting awareness</dc:title>
  <dc:creator>Doug</dc:creator>
  <cp:lastModifiedBy>Page, Laura</cp:lastModifiedBy>
  <cp:revision>271</cp:revision>
  <dcterms:created xsi:type="dcterms:W3CDTF">2015-05-26T00:23:11Z</dcterms:created>
  <dcterms:modified xsi:type="dcterms:W3CDTF">2018-06-26T08:27:54Z</dcterms:modified>
</cp:coreProperties>
</file>